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7" r:id="rId3"/>
    <p:sldId id="262" r:id="rId4"/>
    <p:sldId id="261" r:id="rId5"/>
    <p:sldId id="263" r:id="rId6"/>
    <p:sldId id="264" r:id="rId7"/>
    <p:sldId id="265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827"/>
    <a:srgbClr val="D30447"/>
    <a:srgbClr val="860000"/>
    <a:srgbClr val="A47024"/>
    <a:srgbClr val="D29130"/>
    <a:srgbClr val="00407A"/>
    <a:srgbClr val="0055A3"/>
    <a:srgbClr val="7A541D"/>
    <a:srgbClr val="8B6426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321F6-6049-9C47-AA60-236EF95B0B02}" v="17" dt="2024-03-19T08:01:39.782"/>
    <p1510:client id="{7414229E-CC71-378C-486F-9EDD8D8EFE8E}" v="2" dt="2024-03-19T09:35:42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Zhenxing" userId="9e605d63-03d0-469b-a33b-3295913b8e8f" providerId="ADAL" clId="{4E7321F6-6049-9C47-AA60-236EF95B0B02}"/>
    <pc:docChg chg="undo custSel addSld modSld">
      <pc:chgData name="TAN Zhenxing" userId="9e605d63-03d0-469b-a33b-3295913b8e8f" providerId="ADAL" clId="{4E7321F6-6049-9C47-AA60-236EF95B0B02}" dt="2024-03-19T08:01:39.781" v="394"/>
      <pc:docMkLst>
        <pc:docMk/>
      </pc:docMkLst>
      <pc:sldChg chg="addSp delSp modSp mod">
        <pc:chgData name="TAN Zhenxing" userId="9e605d63-03d0-469b-a33b-3295913b8e8f" providerId="ADAL" clId="{4E7321F6-6049-9C47-AA60-236EF95B0B02}" dt="2024-03-19T07:06:43.087" v="266" actId="1076"/>
        <pc:sldMkLst>
          <pc:docMk/>
          <pc:sldMk cId="2014679347" sldId="261"/>
        </pc:sldMkLst>
        <pc:spChg chg="mod">
          <ac:chgData name="TAN Zhenxing" userId="9e605d63-03d0-469b-a33b-3295913b8e8f" providerId="ADAL" clId="{4E7321F6-6049-9C47-AA60-236EF95B0B02}" dt="2024-03-19T07:06:43.087" v="266" actId="1076"/>
          <ac:spMkLst>
            <pc:docMk/>
            <pc:sldMk cId="2014679347" sldId="261"/>
            <ac:spMk id="7" creationId="{6A0937F6-EAAB-E9B0-94E8-66A81E718352}"/>
          </ac:spMkLst>
        </pc:spChg>
        <pc:spChg chg="mod">
          <ac:chgData name="TAN Zhenxing" userId="9e605d63-03d0-469b-a33b-3295913b8e8f" providerId="ADAL" clId="{4E7321F6-6049-9C47-AA60-236EF95B0B02}" dt="2024-03-19T06:47:38.667" v="122" actId="20577"/>
          <ac:spMkLst>
            <pc:docMk/>
            <pc:sldMk cId="2014679347" sldId="261"/>
            <ac:spMk id="262" creationId="{00000000-0000-0000-0000-000000000000}"/>
          </ac:spMkLst>
        </pc:spChg>
        <pc:picChg chg="mod">
          <ac:chgData name="TAN Zhenxing" userId="9e605d63-03d0-469b-a33b-3295913b8e8f" providerId="ADAL" clId="{4E7321F6-6049-9C47-AA60-236EF95B0B02}" dt="2024-03-19T06:30:53.715" v="7" actId="1076"/>
          <ac:picMkLst>
            <pc:docMk/>
            <pc:sldMk cId="2014679347" sldId="261"/>
            <ac:picMk id="6" creationId="{295541DE-95A9-D90C-4A69-6166DF8A371C}"/>
          </ac:picMkLst>
        </pc:picChg>
        <pc:picChg chg="del">
          <ac:chgData name="TAN Zhenxing" userId="9e605d63-03d0-469b-a33b-3295913b8e8f" providerId="ADAL" clId="{4E7321F6-6049-9C47-AA60-236EF95B0B02}" dt="2024-03-19T06:30:30.282" v="0" actId="478"/>
          <ac:picMkLst>
            <pc:docMk/>
            <pc:sldMk cId="2014679347" sldId="261"/>
            <ac:picMk id="8" creationId="{C707E172-6791-8CE7-770E-83E0C7E13AB8}"/>
          </ac:picMkLst>
        </pc:picChg>
        <pc:picChg chg="add mod">
          <ac:chgData name="TAN Zhenxing" userId="9e605d63-03d0-469b-a33b-3295913b8e8f" providerId="ADAL" clId="{4E7321F6-6049-9C47-AA60-236EF95B0B02}" dt="2024-03-19T06:31:09.895" v="11" actId="1076"/>
          <ac:picMkLst>
            <pc:docMk/>
            <pc:sldMk cId="2014679347" sldId="261"/>
            <ac:picMk id="9" creationId="{3756D2DB-8AB7-F8E1-5390-4BADA9DC0EEE}"/>
          </ac:picMkLst>
        </pc:picChg>
      </pc:sldChg>
      <pc:sldChg chg="addSp delSp modSp mod">
        <pc:chgData name="TAN Zhenxing" userId="9e605d63-03d0-469b-a33b-3295913b8e8f" providerId="ADAL" clId="{4E7321F6-6049-9C47-AA60-236EF95B0B02}" dt="2024-03-19T07:34:05.010" v="293" actId="166"/>
        <pc:sldMkLst>
          <pc:docMk/>
          <pc:sldMk cId="2000335272" sldId="262"/>
        </pc:sldMkLst>
        <pc:spChg chg="mod">
          <ac:chgData name="TAN Zhenxing" userId="9e605d63-03d0-469b-a33b-3295913b8e8f" providerId="ADAL" clId="{4E7321F6-6049-9C47-AA60-236EF95B0B02}" dt="2024-03-19T06:59:13.740" v="265" actId="20577"/>
          <ac:spMkLst>
            <pc:docMk/>
            <pc:sldMk cId="2000335272" sldId="262"/>
            <ac:spMk id="76" creationId="{598FA357-B062-7D12-ECA1-AFE51050AFE5}"/>
          </ac:spMkLst>
        </pc:spChg>
        <pc:grpChg chg="del">
          <ac:chgData name="TAN Zhenxing" userId="9e605d63-03d0-469b-a33b-3295913b8e8f" providerId="ADAL" clId="{4E7321F6-6049-9C47-AA60-236EF95B0B02}" dt="2024-03-19T07:31:56.239" v="267" actId="478"/>
          <ac:grpSpMkLst>
            <pc:docMk/>
            <pc:sldMk cId="2000335272" sldId="262"/>
            <ac:grpSpMk id="39" creationId="{D2E4C908-5E8C-741A-E021-EFFB46809B1D}"/>
          </ac:grpSpMkLst>
        </pc:grpChg>
        <pc:picChg chg="add mod">
          <ac:chgData name="TAN Zhenxing" userId="9e605d63-03d0-469b-a33b-3295913b8e8f" providerId="ADAL" clId="{4E7321F6-6049-9C47-AA60-236EF95B0B02}" dt="2024-03-19T07:33:40.504" v="289" actId="1076"/>
          <ac:picMkLst>
            <pc:docMk/>
            <pc:sldMk cId="2000335272" sldId="262"/>
            <ac:picMk id="10" creationId="{3FF89169-4D83-9B49-C54E-04AB95E2A33F}"/>
          </ac:picMkLst>
        </pc:picChg>
        <pc:picChg chg="add mod">
          <ac:chgData name="TAN Zhenxing" userId="9e605d63-03d0-469b-a33b-3295913b8e8f" providerId="ADAL" clId="{4E7321F6-6049-9C47-AA60-236EF95B0B02}" dt="2024-03-19T07:33:29.655" v="287" actId="14100"/>
          <ac:picMkLst>
            <pc:docMk/>
            <pc:sldMk cId="2000335272" sldId="262"/>
            <ac:picMk id="15" creationId="{B57E7BD2-0D0F-2DEF-403B-A5966D54CE60}"/>
          </ac:picMkLst>
        </pc:picChg>
        <pc:picChg chg="mod">
          <ac:chgData name="TAN Zhenxing" userId="9e605d63-03d0-469b-a33b-3295913b8e8f" providerId="ADAL" clId="{4E7321F6-6049-9C47-AA60-236EF95B0B02}" dt="2024-03-19T07:34:05.010" v="293" actId="166"/>
          <ac:picMkLst>
            <pc:docMk/>
            <pc:sldMk cId="2000335272" sldId="262"/>
            <ac:picMk id="17" creationId="{8B803772-2BBA-334A-243B-49B4AE6FAB30}"/>
          </ac:picMkLst>
        </pc:picChg>
        <pc:picChg chg="mod">
          <ac:chgData name="TAN Zhenxing" userId="9e605d63-03d0-469b-a33b-3295913b8e8f" providerId="ADAL" clId="{4E7321F6-6049-9C47-AA60-236EF95B0B02}" dt="2024-03-19T07:33:55.594" v="292" actId="166"/>
          <ac:picMkLst>
            <pc:docMk/>
            <pc:sldMk cId="2000335272" sldId="262"/>
            <ac:picMk id="27" creationId="{F07F4ED1-4E43-7892-93D1-A4B5454F2EF3}"/>
          </ac:picMkLst>
        </pc:picChg>
      </pc:sldChg>
      <pc:sldChg chg="addSp delSp modSp add mod delAnim modAnim">
        <pc:chgData name="TAN Zhenxing" userId="9e605d63-03d0-469b-a33b-3295913b8e8f" providerId="ADAL" clId="{4E7321F6-6049-9C47-AA60-236EF95B0B02}" dt="2024-03-19T08:01:39.781" v="394"/>
        <pc:sldMkLst>
          <pc:docMk/>
          <pc:sldMk cId="2882765129" sldId="265"/>
        </pc:sldMkLst>
        <pc:spChg chg="del">
          <ac:chgData name="TAN Zhenxing" userId="9e605d63-03d0-469b-a33b-3295913b8e8f" providerId="ADAL" clId="{4E7321F6-6049-9C47-AA60-236EF95B0B02}" dt="2024-03-19T07:36:47.187" v="295" actId="478"/>
          <ac:spMkLst>
            <pc:docMk/>
            <pc:sldMk cId="2882765129" sldId="265"/>
            <ac:spMk id="12" creationId="{588C3A1E-AA8A-A00D-FCED-E50631A40DF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14" creationId="{66BF4406-781A-43D2-DAAF-64FE8DF08F62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15" creationId="{E524443F-4C5E-4B8A-06E1-FA9654DCA87B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16" creationId="{2B07DF5D-B406-7143-3876-9567F360C5E2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18" creationId="{46873675-48F5-6C24-1F62-B2968D528323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19" creationId="{072E404C-9B17-DD13-562E-41C59157750B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0" creationId="{1BC9E020-24A5-2BCE-ED7B-2E4996D1CE5F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" creationId="{B0678389-F5C2-7E08-DE7B-C74BA289B46F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" creationId="{27A158D7-4E79-F228-EFE7-81C17EAE6C9E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3" creationId="{813078EA-0BE3-FCC5-0F64-ECC09F6C7441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4" creationId="{D77E2C6B-964C-322C-6274-0EC86DF9C7D8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5" creationId="{F721757E-0F1C-0936-7B17-F42CAAE2ABB3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7" creationId="{2FAF35EB-80AF-9562-57EC-DBC024D35E3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8" creationId="{21306E5B-32AC-EC49-EF3C-F3E93C33C05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19" creationId="{4F926CEA-999D-9B88-E76C-76A1F5518813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0" creationId="{4FC1DCC7-6CE2-63C4-E0E0-4B9DEDA3AC2D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1" creationId="{00387762-14C3-4182-ED28-D3D477A46B3B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2" creationId="{31B9E91D-7A0D-40D1-1AF0-452F4C74E6E2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3" creationId="{D3A09C2B-679C-68ED-6A16-CAAA93F56F76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4" creationId="{E136F98D-DDCD-7AF5-1BEA-2590DD7260D4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5" creationId="{97C7E932-A1D3-2CFE-758A-10F21D2CF261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6" creationId="{1B9E8B6C-FE6E-7367-2A93-734086767B8B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7" creationId="{57CFBC5D-E876-1E5F-CB62-77CD7A74B113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8" creationId="{83DA27DA-3AF2-05A1-AD41-25C410FD37C1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29" creationId="{C4D87CD6-8F28-E121-B331-482CAEDEF7E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0" creationId="{F73750FB-E947-3E0D-5642-8F380A4CC006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1" creationId="{3123B26E-D741-1B0E-C915-ECE9109BC73F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2" creationId="{33B5D2D0-4322-1551-F933-FA67DFBD484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3" creationId="{DA172EE9-8E16-1898-8683-B621EB22039B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4" creationId="{6D74E114-3B4F-180F-402D-E505B541BA2D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5" creationId="{AB4E3F8D-1D3F-46B9-D7D4-0867ACEAFEA6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6" creationId="{5B9D44CB-A31D-F183-3E73-2FE5226A578E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7" creationId="{9F262181-7CC7-D956-5239-2DA1B669ABF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8" creationId="{17B87DD6-546D-5524-FF92-1981D88B254A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39" creationId="{274C9DF0-DD81-04C1-055F-B0B28AD8A52D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0" creationId="{FDB4A835-150F-B6A7-22A9-70959F0E50F9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1" creationId="{8B53EB53-8F9B-6C98-CA10-E8C155BAF964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2" creationId="{18894044-5C26-3546-2E5F-7E76F6805EA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3" creationId="{8F6886CA-9465-BD2E-2A0B-EC30DADB8DDD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4" creationId="{D82BEE7C-25E9-A9D5-BDD7-C18ABF1E50AA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5" creationId="{4CF3D841-E6D0-CC41-8096-90ADA9A33EFA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6" creationId="{C214D11C-3DB4-DEDF-D836-02AB4BBFB68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7" creationId="{749C0890-D921-3F86-10B3-E911C6B5E8AE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8" creationId="{FA0C158E-0C89-98B3-B187-848DDFBB0E19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49" creationId="{0971A13C-4750-3A9E-B41A-5D545B3EAE0F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50" creationId="{3EB8E1D2-1BA4-A931-71C9-2F0FD0B731E7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51" creationId="{B42CBEE5-B95E-024E-255C-79D441DA16E9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52" creationId="{073C4610-AB5B-68FB-EC4B-7A2170AE5A7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53" creationId="{C696893F-742F-460E-27A2-1CEC4E42B34C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54" creationId="{2895F053-0969-B8FE-18C7-CD7FDC6ECBB4}"/>
          </ac:spMkLst>
        </pc:spChg>
        <pc:spChg chg="mod">
          <ac:chgData name="TAN Zhenxing" userId="9e605d63-03d0-469b-a33b-3295913b8e8f" providerId="ADAL" clId="{4E7321F6-6049-9C47-AA60-236EF95B0B02}" dt="2024-03-19T07:39:26.995" v="363" actId="20577"/>
          <ac:spMkLst>
            <pc:docMk/>
            <pc:sldMk cId="2882765129" sldId="265"/>
            <ac:spMk id="262" creationId="{00000000-0000-0000-0000-000000000000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4" creationId="{25930E43-5F4F-258E-445A-97CAF0616F14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5" creationId="{892D8F31-1B9C-6265-BB1B-83934717822A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6" creationId="{6DAE6B78-81C6-5869-F340-A86BF7AED843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7" creationId="{CA726E09-BA87-74A9-5729-9F0DC9F724A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8" creationId="{1790617D-2E58-F183-7F2A-3EEC1AEC238A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79" creationId="{76DAA947-466F-741A-F5C5-864BFDAB7725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80" creationId="{6BA6F119-AA94-A98D-5C50-610EB8085D41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81" creationId="{A6B024CD-9DE1-5191-32D2-2DCAF5E7B591}"/>
          </ac:spMkLst>
        </pc:spChg>
        <pc:spChg chg="mod">
          <ac:chgData name="TAN Zhenxing" userId="9e605d63-03d0-469b-a33b-3295913b8e8f" providerId="ADAL" clId="{4E7321F6-6049-9C47-AA60-236EF95B0B02}" dt="2024-03-19T07:48:27.737" v="372"/>
          <ac:spMkLst>
            <pc:docMk/>
            <pc:sldMk cId="2882765129" sldId="265"/>
            <ac:spMk id="282" creationId="{0A941A17-94AF-37BB-1EEC-B19B44193131}"/>
          </ac:spMkLst>
        </pc:spChg>
        <pc:spChg chg="add mod">
          <ac:chgData name="TAN Zhenxing" userId="9e605d63-03d0-469b-a33b-3295913b8e8f" providerId="ADAL" clId="{4E7321F6-6049-9C47-AA60-236EF95B0B02}" dt="2024-03-19T07:56:23.559" v="390" actId="14100"/>
          <ac:spMkLst>
            <pc:docMk/>
            <pc:sldMk cId="2882765129" sldId="265"/>
            <ac:spMk id="287" creationId="{995575EE-DB10-A829-1184-DDE5E45F48B3}"/>
          </ac:spMkLst>
        </pc:spChg>
        <pc:spChg chg="add mod">
          <ac:chgData name="TAN Zhenxing" userId="9e605d63-03d0-469b-a33b-3295913b8e8f" providerId="ADAL" clId="{4E7321F6-6049-9C47-AA60-236EF95B0B02}" dt="2024-03-19T07:57:10.126" v="392" actId="688"/>
          <ac:spMkLst>
            <pc:docMk/>
            <pc:sldMk cId="2882765129" sldId="265"/>
            <ac:spMk id="288" creationId="{7DFB6BB3-82E7-2F5C-4B36-AFC6628D545C}"/>
          </ac:spMkLst>
        </pc:spChg>
        <pc:grpChg chg="add mod">
          <ac:chgData name="TAN Zhenxing" userId="9e605d63-03d0-469b-a33b-3295913b8e8f" providerId="ADAL" clId="{4E7321F6-6049-9C47-AA60-236EF95B0B02}" dt="2024-03-19T07:48:38.618" v="374" actId="1076"/>
          <ac:grpSpMkLst>
            <pc:docMk/>
            <pc:sldMk cId="2882765129" sldId="265"/>
            <ac:grpSpMk id="9" creationId="{AF32C828-AF2D-4ED4-37A4-5C8F87C17254}"/>
          </ac:grpSpMkLst>
        </pc:grpChg>
        <pc:grpChg chg="mod">
          <ac:chgData name="TAN Zhenxing" userId="9e605d63-03d0-469b-a33b-3295913b8e8f" providerId="ADAL" clId="{4E7321F6-6049-9C47-AA60-236EF95B0B02}" dt="2024-03-19T07:48:27.737" v="372"/>
          <ac:grpSpMkLst>
            <pc:docMk/>
            <pc:sldMk cId="2882765129" sldId="265"/>
            <ac:grpSpMk id="10" creationId="{599598A7-0C1A-4971-B817-754AB3EA1E03}"/>
          </ac:grpSpMkLst>
        </pc:grpChg>
        <pc:grpChg chg="del">
          <ac:chgData name="TAN Zhenxing" userId="9e605d63-03d0-469b-a33b-3295913b8e8f" providerId="ADAL" clId="{4E7321F6-6049-9C47-AA60-236EF95B0B02}" dt="2024-03-19T07:47:46.566" v="367" actId="478"/>
          <ac:grpSpMkLst>
            <pc:docMk/>
            <pc:sldMk cId="2882765129" sldId="265"/>
            <ac:grpSpMk id="13" creationId="{8301A5A7-E812-AA14-9980-41249FA00B72}"/>
          </ac:grpSpMkLst>
        </pc:grpChg>
        <pc:grpChg chg="mod">
          <ac:chgData name="TAN Zhenxing" userId="9e605d63-03d0-469b-a33b-3295913b8e8f" providerId="ADAL" clId="{4E7321F6-6049-9C47-AA60-236EF95B0B02}" dt="2024-03-19T07:48:27.737" v="372"/>
          <ac:grpSpMkLst>
            <pc:docMk/>
            <pc:sldMk cId="2882765129" sldId="265"/>
            <ac:grpSpMk id="17" creationId="{FE96557A-00AC-DAAD-E89F-F9EC0D5FB41A}"/>
          </ac:grpSpMkLst>
        </pc:grpChg>
        <pc:grpChg chg="del">
          <ac:chgData name="TAN Zhenxing" userId="9e605d63-03d0-469b-a33b-3295913b8e8f" providerId="ADAL" clId="{4E7321F6-6049-9C47-AA60-236EF95B0B02}" dt="2024-03-19T07:47:48.326" v="368" actId="478"/>
          <ac:grpSpMkLst>
            <pc:docMk/>
            <pc:sldMk cId="2882765129" sldId="265"/>
            <ac:grpSpMk id="23" creationId="{A31EE733-4E71-5AF3-677D-FC36FE1E9AF4}"/>
          </ac:grpSpMkLst>
        </pc:grpChg>
        <pc:picChg chg="del">
          <ac:chgData name="TAN Zhenxing" userId="9e605d63-03d0-469b-a33b-3295913b8e8f" providerId="ADAL" clId="{4E7321F6-6049-9C47-AA60-236EF95B0B02}" dt="2024-03-19T07:47:43.609" v="364" actId="478"/>
          <ac:picMkLst>
            <pc:docMk/>
            <pc:sldMk cId="2882765129" sldId="265"/>
            <ac:picMk id="6" creationId="{F65BDD77-0D71-D92C-C5FF-054E26479C73}"/>
          </ac:picMkLst>
        </pc:picChg>
        <pc:picChg chg="add mod">
          <ac:chgData name="TAN Zhenxing" userId="9e605d63-03d0-469b-a33b-3295913b8e8f" providerId="ADAL" clId="{4E7321F6-6049-9C47-AA60-236EF95B0B02}" dt="2024-03-19T07:48:16.283" v="371" actId="1076"/>
          <ac:picMkLst>
            <pc:docMk/>
            <pc:sldMk cId="2882765129" sldId="265"/>
            <ac:picMk id="7" creationId="{7BBFB90A-03C6-0222-777A-92909F815C4C}"/>
          </ac:picMkLst>
        </pc:picChg>
        <pc:picChg chg="del">
          <ac:chgData name="TAN Zhenxing" userId="9e605d63-03d0-469b-a33b-3295913b8e8f" providerId="ADAL" clId="{4E7321F6-6049-9C47-AA60-236EF95B0B02}" dt="2024-03-19T07:47:45.611" v="366" actId="478"/>
          <ac:picMkLst>
            <pc:docMk/>
            <pc:sldMk cId="2882765129" sldId="265"/>
            <ac:picMk id="8" creationId="{63821206-3A2B-E273-BB18-9C0C7E8B9C8F}"/>
          </ac:picMkLst>
        </pc:picChg>
        <pc:picChg chg="del">
          <ac:chgData name="TAN Zhenxing" userId="9e605d63-03d0-469b-a33b-3295913b8e8f" providerId="ADAL" clId="{4E7321F6-6049-9C47-AA60-236EF95B0B02}" dt="2024-03-19T07:47:44.756" v="365" actId="478"/>
          <ac:picMkLst>
            <pc:docMk/>
            <pc:sldMk cId="2882765129" sldId="265"/>
            <ac:picMk id="11" creationId="{6EC61677-0E88-8994-04DB-3DFE1C2245C0}"/>
          </ac:picMkLst>
        </pc:picChg>
        <pc:picChg chg="add mod">
          <ac:chgData name="TAN Zhenxing" userId="9e605d63-03d0-469b-a33b-3295913b8e8f" providerId="ADAL" clId="{4E7321F6-6049-9C47-AA60-236EF95B0B02}" dt="2024-03-19T07:54:02.945" v="386" actId="1076"/>
          <ac:picMkLst>
            <pc:docMk/>
            <pc:sldMk cId="2882765129" sldId="265"/>
            <ac:picMk id="284" creationId="{BB389B63-6272-4BC4-89B4-D2CBC6BBB76A}"/>
          </ac:picMkLst>
        </pc:picChg>
        <pc:picChg chg="add mod">
          <ac:chgData name="TAN Zhenxing" userId="9e605d63-03d0-469b-a33b-3295913b8e8f" providerId="ADAL" clId="{4E7321F6-6049-9C47-AA60-236EF95B0B02}" dt="2024-03-19T07:53:58.295" v="385" actId="1076"/>
          <ac:picMkLst>
            <pc:docMk/>
            <pc:sldMk cId="2882765129" sldId="265"/>
            <ac:picMk id="286" creationId="{70AD5B1C-394F-4869-6220-4AAB61889EE5}"/>
          </ac:picMkLst>
        </pc:picChg>
      </pc:sldChg>
    </pc:docChg>
  </pc:docChgLst>
  <pc:docChgLst>
    <pc:chgData name="WANG Yuxin" userId="S::ywangsl@connect.ust.hk::03f39d1f-e6a8-4eef-875e-8e4fe7756b21" providerId="AD" clId="Web-{7414229E-CC71-378C-486F-9EDD8D8EFE8E}"/>
    <pc:docChg chg="modSld">
      <pc:chgData name="WANG Yuxin" userId="S::ywangsl@connect.ust.hk::03f39d1f-e6a8-4eef-875e-8e4fe7756b21" providerId="AD" clId="Web-{7414229E-CC71-378C-486F-9EDD8D8EFE8E}" dt="2024-03-19T09:35:42.858" v="1" actId="1076"/>
      <pc:docMkLst>
        <pc:docMk/>
      </pc:docMkLst>
      <pc:sldChg chg="modSp">
        <pc:chgData name="WANG Yuxin" userId="S::ywangsl@connect.ust.hk::03f39d1f-e6a8-4eef-875e-8e4fe7756b21" providerId="AD" clId="Web-{7414229E-CC71-378C-486F-9EDD8D8EFE8E}" dt="2024-03-19T09:35:42.858" v="1" actId="1076"/>
        <pc:sldMkLst>
          <pc:docMk/>
          <pc:sldMk cId="1524831339" sldId="257"/>
        </pc:sldMkLst>
        <pc:grpChg chg="mod">
          <ac:chgData name="WANG Yuxin" userId="S::ywangsl@connect.ust.hk::03f39d1f-e6a8-4eef-875e-8e4fe7756b21" providerId="AD" clId="Web-{7414229E-CC71-378C-486F-9EDD8D8EFE8E}" dt="2024-03-19T09:35:42.858" v="1" actId="1076"/>
          <ac:grpSpMkLst>
            <pc:docMk/>
            <pc:sldMk cId="1524831339" sldId="257"/>
            <ac:grpSpMk id="35" creationId="{D8CE38CB-A702-C2A8-DC85-3DB0F51C881C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9498A-2DC5-4C2B-8235-B59F93B30B86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26A40-B7D5-4EED-8C03-5CAAFB143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8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80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55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7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95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5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2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86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2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8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187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2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1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8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60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F6CE-EE94-41CB-99ED-0E8D55C32E73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BC72B-90BF-431F-A244-4FEF37E36F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0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956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6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2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35" y="-38415"/>
            <a:ext cx="12192000" cy="6858001"/>
          </a:xfrm>
          <a:prstGeom prst="rect">
            <a:avLst/>
          </a:prstGeom>
        </p:spPr>
      </p:pic>
      <p:grpSp>
        <p:nvGrpSpPr>
          <p:cNvPr id="234" name="组合 233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35" name="矩形 234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9" name="组合 238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矩形 292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矩形 294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矩形 296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1" name="矩形 300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 301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矩形 302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矩形 308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1" name="矩形 320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矩形 328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矩形 330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矩形 343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矩形 346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矩形 348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See You Agai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00" end="3276.1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8924" y="-1216310"/>
            <a:ext cx="609600" cy="609600"/>
          </a:xfrm>
          <a:prstGeom prst="rect">
            <a:avLst/>
          </a:prstGeom>
        </p:spPr>
      </p:pic>
      <p:grpSp>
        <p:nvGrpSpPr>
          <p:cNvPr id="356" name="组合 355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357" name="矩形 356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61" name="组合 360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362" name="矩形 3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矩形 368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矩形 372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矩形 374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矩形 376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矩形 377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矩形 378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矩形 379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矩形 380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矩形 381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矩形 382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矩形 384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矩形 386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矩形 388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矩形 390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矩形 392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矩形 394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矩形 396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矩形 402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矩形 404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矩形 406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矩形 408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矩形 410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矩形 412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矩形 414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矩形 416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矩形 418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矩形 420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矩形 422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矩形 424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矩形 425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矩形 427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矩形 428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矩形 429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矩形 432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矩形 434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矩形 436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矩形 438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矩形 442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矩形 444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矩形 445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矩形 446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矩形 448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矩形 450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矩形 452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矩形 454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矩形 456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4" name="组合 493">
            <a:extLst>
              <a:ext uri="{FF2B5EF4-FFF2-40B4-BE49-F238E27FC236}">
                <a16:creationId xmlns:a16="http://schemas.microsoft.com/office/drawing/2014/main" id="{8A391815-E7D4-1BDC-3193-ABBF7B600A13}"/>
              </a:ext>
            </a:extLst>
          </p:cNvPr>
          <p:cNvGrpSpPr/>
          <p:nvPr/>
        </p:nvGrpSpPr>
        <p:grpSpPr>
          <a:xfrm>
            <a:off x="6586843" y="2889963"/>
            <a:ext cx="1715970" cy="1849996"/>
            <a:chOff x="4762963" y="1250121"/>
            <a:chExt cx="2489992" cy="2489992"/>
          </a:xfrm>
        </p:grpSpPr>
        <p:sp>
          <p:nvSpPr>
            <p:cNvPr id="495" name="椭圆 494">
              <a:extLst>
                <a:ext uri="{FF2B5EF4-FFF2-40B4-BE49-F238E27FC236}">
                  <a16:creationId xmlns:a16="http://schemas.microsoft.com/office/drawing/2014/main" id="{C34E4530-807B-F724-3EA2-B1F31C50F15A}"/>
                </a:ext>
              </a:extLst>
            </p:cNvPr>
            <p:cNvSpPr/>
            <p:nvPr/>
          </p:nvSpPr>
          <p:spPr>
            <a:xfrm>
              <a:off x="4762963" y="1250121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E32C643A-25A0-E088-814E-5F378D6446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2596" y="1307843"/>
              <a:ext cx="2351613" cy="2376000"/>
              <a:chOff x="4490493" y="2164001"/>
              <a:chExt cx="2494326" cy="2520195"/>
            </a:xfrm>
          </p:grpSpPr>
          <p:grpSp>
            <p:nvGrpSpPr>
              <p:cNvPr id="497" name="组合 496">
                <a:extLst>
                  <a:ext uri="{FF2B5EF4-FFF2-40B4-BE49-F238E27FC236}">
                    <a16:creationId xmlns:a16="http://schemas.microsoft.com/office/drawing/2014/main" id="{BA33E355-67EC-4D15-3752-EAF095389AA9}"/>
                  </a:ext>
                </a:extLst>
              </p:cNvPr>
              <p:cNvGrpSpPr/>
              <p:nvPr/>
            </p:nvGrpSpPr>
            <p:grpSpPr>
              <a:xfrm>
                <a:off x="4490493" y="2164001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499" name="组合 498">
                  <a:extLst>
                    <a:ext uri="{FF2B5EF4-FFF2-40B4-BE49-F238E27FC236}">
                      <a16:creationId xmlns:a16="http://schemas.microsoft.com/office/drawing/2014/main" id="{61322683-0FD2-E015-D97D-62C8E5566751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209" name="椭圆 208">
                    <a:extLst>
                      <a:ext uri="{FF2B5EF4-FFF2-40B4-BE49-F238E27FC236}">
                        <a16:creationId xmlns:a16="http://schemas.microsoft.com/office/drawing/2014/main" id="{47D5F2E6-8D7C-DF5A-D193-965403661E1B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" name="Freeform 130">
                    <a:extLst>
                      <a:ext uri="{FF2B5EF4-FFF2-40B4-BE49-F238E27FC236}">
                        <a16:creationId xmlns:a16="http://schemas.microsoft.com/office/drawing/2014/main" id="{F36994AB-F879-4219-AE8F-0C2C659B1F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0" name="组合 499">
                  <a:extLst>
                    <a:ext uri="{FF2B5EF4-FFF2-40B4-BE49-F238E27FC236}">
                      <a16:creationId xmlns:a16="http://schemas.microsoft.com/office/drawing/2014/main" id="{6B080D62-1EF4-FC35-0CA2-B17F25AD2902}"/>
                    </a:ext>
                  </a:extLst>
                </p:cNvPr>
                <p:cNvGrpSpPr/>
                <p:nvPr/>
              </p:nvGrpSpPr>
              <p:grpSpPr>
                <a:xfrm>
                  <a:off x="1558943" y="2000997"/>
                  <a:ext cx="1814876" cy="1832834"/>
                  <a:chOff x="1969279" y="2593325"/>
                  <a:chExt cx="3337559" cy="3370584"/>
                </a:xfrm>
              </p:grpSpPr>
              <p:sp>
                <p:nvSpPr>
                  <p:cNvPr id="207" name="椭圆 206">
                    <a:extLst>
                      <a:ext uri="{FF2B5EF4-FFF2-40B4-BE49-F238E27FC236}">
                        <a16:creationId xmlns:a16="http://schemas.microsoft.com/office/drawing/2014/main" id="{D84F25BD-09D3-883A-22AA-63CA5347674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" name="Freeform 130">
                    <a:extLst>
                      <a:ext uri="{FF2B5EF4-FFF2-40B4-BE49-F238E27FC236}">
                        <a16:creationId xmlns:a16="http://schemas.microsoft.com/office/drawing/2014/main" id="{B3E6C6EC-8472-4138-5556-93C6E3BF2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1" name="组合 500">
                  <a:extLst>
                    <a:ext uri="{FF2B5EF4-FFF2-40B4-BE49-F238E27FC236}">
                      <a16:creationId xmlns:a16="http://schemas.microsoft.com/office/drawing/2014/main" id="{D484AB24-10FD-5DB9-EB9A-1C065D27FFA4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502" name="Freeform 11">
                    <a:extLst>
                      <a:ext uri="{FF2B5EF4-FFF2-40B4-BE49-F238E27FC236}">
                        <a16:creationId xmlns:a16="http://schemas.microsoft.com/office/drawing/2014/main" id="{847C7F35-082D-5018-D3B5-1299A8C3B4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3" name="Freeform 12">
                    <a:extLst>
                      <a:ext uri="{FF2B5EF4-FFF2-40B4-BE49-F238E27FC236}">
                        <a16:creationId xmlns:a16="http://schemas.microsoft.com/office/drawing/2014/main" id="{7E70DC5D-02DA-4CD3-593D-8DFD603F31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4" name="Freeform 13">
                    <a:extLst>
                      <a:ext uri="{FF2B5EF4-FFF2-40B4-BE49-F238E27FC236}">
                        <a16:creationId xmlns:a16="http://schemas.microsoft.com/office/drawing/2014/main" id="{B022DD9F-8668-8162-838A-5269205B1F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5" name="Freeform 14">
                    <a:extLst>
                      <a:ext uri="{FF2B5EF4-FFF2-40B4-BE49-F238E27FC236}">
                        <a16:creationId xmlns:a16="http://schemas.microsoft.com/office/drawing/2014/main" id="{7350D81C-4FA1-2D9B-DE7F-D9A7941536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6" name="Freeform 15">
                    <a:extLst>
                      <a:ext uri="{FF2B5EF4-FFF2-40B4-BE49-F238E27FC236}">
                        <a16:creationId xmlns:a16="http://schemas.microsoft.com/office/drawing/2014/main" id="{AA1CD711-80B8-6C72-635E-52B0954E3F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7" name="Freeform 16">
                    <a:extLst>
                      <a:ext uri="{FF2B5EF4-FFF2-40B4-BE49-F238E27FC236}">
                        <a16:creationId xmlns:a16="http://schemas.microsoft.com/office/drawing/2014/main" id="{C450B907-6E74-FC70-44C5-1C50131645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8" name="Freeform 17">
                    <a:extLst>
                      <a:ext uri="{FF2B5EF4-FFF2-40B4-BE49-F238E27FC236}">
                        <a16:creationId xmlns:a16="http://schemas.microsoft.com/office/drawing/2014/main" id="{B9F3AEDD-DEF5-80DB-466B-E2E55FE659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9" name="Freeform 18">
                    <a:extLst>
                      <a:ext uri="{FF2B5EF4-FFF2-40B4-BE49-F238E27FC236}">
                        <a16:creationId xmlns:a16="http://schemas.microsoft.com/office/drawing/2014/main" id="{EED24C4E-1517-BDAD-4EF9-79A2D4C5A6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0" name="Freeform 19">
                    <a:extLst>
                      <a:ext uri="{FF2B5EF4-FFF2-40B4-BE49-F238E27FC236}">
                        <a16:creationId xmlns:a16="http://schemas.microsoft.com/office/drawing/2014/main" id="{12DF8F78-1A50-FB0A-6460-F7DEF8765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1" name="Freeform 20">
                    <a:extLst>
                      <a:ext uri="{FF2B5EF4-FFF2-40B4-BE49-F238E27FC236}">
                        <a16:creationId xmlns:a16="http://schemas.microsoft.com/office/drawing/2014/main" id="{23E8D408-9C8E-532F-E858-DA40D82500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2" name="Freeform 21">
                    <a:extLst>
                      <a:ext uri="{FF2B5EF4-FFF2-40B4-BE49-F238E27FC236}">
                        <a16:creationId xmlns:a16="http://schemas.microsoft.com/office/drawing/2014/main" id="{3071D8D8-6BE4-9366-BA9C-BD5C51EA0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3" name="Freeform 22">
                    <a:extLst>
                      <a:ext uri="{FF2B5EF4-FFF2-40B4-BE49-F238E27FC236}">
                        <a16:creationId xmlns:a16="http://schemas.microsoft.com/office/drawing/2014/main" id="{897E1885-499C-EBD6-460D-2B0408C3D0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4" name="Freeform 23">
                    <a:extLst>
                      <a:ext uri="{FF2B5EF4-FFF2-40B4-BE49-F238E27FC236}">
                        <a16:creationId xmlns:a16="http://schemas.microsoft.com/office/drawing/2014/main" id="{5EA801F0-1D4F-C45C-A7D3-F515CF3039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5" name="Freeform 24">
                    <a:extLst>
                      <a:ext uri="{FF2B5EF4-FFF2-40B4-BE49-F238E27FC236}">
                        <a16:creationId xmlns:a16="http://schemas.microsoft.com/office/drawing/2014/main" id="{C8C4EDAF-CAFD-52D5-F9FA-11396C64E0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6" name="Freeform 25">
                    <a:extLst>
                      <a:ext uri="{FF2B5EF4-FFF2-40B4-BE49-F238E27FC236}">
                        <a16:creationId xmlns:a16="http://schemas.microsoft.com/office/drawing/2014/main" id="{32925B4A-B67B-7904-D7A6-D973D7B91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7" name="Freeform 26">
                    <a:extLst>
                      <a:ext uri="{FF2B5EF4-FFF2-40B4-BE49-F238E27FC236}">
                        <a16:creationId xmlns:a16="http://schemas.microsoft.com/office/drawing/2014/main" id="{2B1F4DC5-2E65-7AD8-5994-082BBFCF7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8" name="Freeform 27">
                    <a:extLst>
                      <a:ext uri="{FF2B5EF4-FFF2-40B4-BE49-F238E27FC236}">
                        <a16:creationId xmlns:a16="http://schemas.microsoft.com/office/drawing/2014/main" id="{921CCD06-253C-C2AF-9EAD-3ABBA39F0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9" name="Freeform 28">
                    <a:extLst>
                      <a:ext uri="{FF2B5EF4-FFF2-40B4-BE49-F238E27FC236}">
                        <a16:creationId xmlns:a16="http://schemas.microsoft.com/office/drawing/2014/main" id="{BF2253CA-92A3-3593-8AB2-D223676592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0" name="Freeform 29">
                    <a:extLst>
                      <a:ext uri="{FF2B5EF4-FFF2-40B4-BE49-F238E27FC236}">
                        <a16:creationId xmlns:a16="http://schemas.microsoft.com/office/drawing/2014/main" id="{44CA7992-F571-D1E2-20E9-F47863592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1" name="Freeform 30">
                    <a:extLst>
                      <a:ext uri="{FF2B5EF4-FFF2-40B4-BE49-F238E27FC236}">
                        <a16:creationId xmlns:a16="http://schemas.microsoft.com/office/drawing/2014/main" id="{40361BDD-CEA1-77BA-60C6-9568501D7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2" name="Freeform 31">
                    <a:extLst>
                      <a:ext uri="{FF2B5EF4-FFF2-40B4-BE49-F238E27FC236}">
                        <a16:creationId xmlns:a16="http://schemas.microsoft.com/office/drawing/2014/main" id="{A9646B94-33D7-6851-BFC4-AB560DD926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3" name="Freeform 32">
                    <a:extLst>
                      <a:ext uri="{FF2B5EF4-FFF2-40B4-BE49-F238E27FC236}">
                        <a16:creationId xmlns:a16="http://schemas.microsoft.com/office/drawing/2014/main" id="{51782294-2263-1617-9040-16F9DCDDB7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4" name="Freeform 33">
                    <a:extLst>
                      <a:ext uri="{FF2B5EF4-FFF2-40B4-BE49-F238E27FC236}">
                        <a16:creationId xmlns:a16="http://schemas.microsoft.com/office/drawing/2014/main" id="{A6AE4855-6F30-6DB9-7DFA-DC69F88349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5" name="Freeform 34">
                    <a:extLst>
                      <a:ext uri="{FF2B5EF4-FFF2-40B4-BE49-F238E27FC236}">
                        <a16:creationId xmlns:a16="http://schemas.microsoft.com/office/drawing/2014/main" id="{032A4DA4-AE07-D165-B9A1-085940EFB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6" name="Freeform 35">
                    <a:extLst>
                      <a:ext uri="{FF2B5EF4-FFF2-40B4-BE49-F238E27FC236}">
                        <a16:creationId xmlns:a16="http://schemas.microsoft.com/office/drawing/2014/main" id="{71141177-2FCC-E89C-8FD4-F3D4BD0A03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7" name="Freeform 36">
                    <a:extLst>
                      <a:ext uri="{FF2B5EF4-FFF2-40B4-BE49-F238E27FC236}">
                        <a16:creationId xmlns:a16="http://schemas.microsoft.com/office/drawing/2014/main" id="{98295245-5A08-771A-A915-ACA953C3C9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9" name="Freeform 37">
                    <a:extLst>
                      <a:ext uri="{FF2B5EF4-FFF2-40B4-BE49-F238E27FC236}">
                        <a16:creationId xmlns:a16="http://schemas.microsoft.com/office/drawing/2014/main" id="{F349EC9A-3E2A-5D57-89DC-6CDA97A682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0" name="Freeform 38">
                    <a:extLst>
                      <a:ext uri="{FF2B5EF4-FFF2-40B4-BE49-F238E27FC236}">
                        <a16:creationId xmlns:a16="http://schemas.microsoft.com/office/drawing/2014/main" id="{9BCED86B-3616-7B23-8741-4761B68AEB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1" name="Freeform 39">
                    <a:extLst>
                      <a:ext uri="{FF2B5EF4-FFF2-40B4-BE49-F238E27FC236}">
                        <a16:creationId xmlns:a16="http://schemas.microsoft.com/office/drawing/2014/main" id="{E99374B6-7BB1-2BB9-A318-B1DAE98FC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2" name="Freeform 40">
                    <a:extLst>
                      <a:ext uri="{FF2B5EF4-FFF2-40B4-BE49-F238E27FC236}">
                        <a16:creationId xmlns:a16="http://schemas.microsoft.com/office/drawing/2014/main" id="{3D5F0904-7464-BFF8-255D-6A44D96D84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3" name="Freeform 41">
                    <a:extLst>
                      <a:ext uri="{FF2B5EF4-FFF2-40B4-BE49-F238E27FC236}">
                        <a16:creationId xmlns:a16="http://schemas.microsoft.com/office/drawing/2014/main" id="{5CF0400D-B125-C660-A1FB-FF6D4C543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4" name="Freeform 42">
                    <a:extLst>
                      <a:ext uri="{FF2B5EF4-FFF2-40B4-BE49-F238E27FC236}">
                        <a16:creationId xmlns:a16="http://schemas.microsoft.com/office/drawing/2014/main" id="{2173BCAE-26B2-EED8-4B3D-CBDAD1C070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5" name="Freeform 43">
                    <a:extLst>
                      <a:ext uri="{FF2B5EF4-FFF2-40B4-BE49-F238E27FC236}">
                        <a16:creationId xmlns:a16="http://schemas.microsoft.com/office/drawing/2014/main" id="{391E7224-46B3-4951-C650-16630F01B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6" name="Freeform 44">
                    <a:extLst>
                      <a:ext uri="{FF2B5EF4-FFF2-40B4-BE49-F238E27FC236}">
                        <a16:creationId xmlns:a16="http://schemas.microsoft.com/office/drawing/2014/main" id="{2C65E0CA-0E99-B6A0-BD83-9D86FCDE9F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7" name="Freeform 45">
                    <a:extLst>
                      <a:ext uri="{FF2B5EF4-FFF2-40B4-BE49-F238E27FC236}">
                        <a16:creationId xmlns:a16="http://schemas.microsoft.com/office/drawing/2014/main" id="{F624E06F-EC7C-0048-D707-4CB0F73359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8" name="Freeform 46">
                    <a:extLst>
                      <a:ext uri="{FF2B5EF4-FFF2-40B4-BE49-F238E27FC236}">
                        <a16:creationId xmlns:a16="http://schemas.microsoft.com/office/drawing/2014/main" id="{FEE5D235-A23D-95DE-46D3-DB102FBB0D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9" name="Freeform 47">
                    <a:extLst>
                      <a:ext uri="{FF2B5EF4-FFF2-40B4-BE49-F238E27FC236}">
                        <a16:creationId xmlns:a16="http://schemas.microsoft.com/office/drawing/2014/main" id="{DDF1F135-C4AF-C5A3-1C13-54595D27C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0" name="Freeform 48">
                    <a:extLst>
                      <a:ext uri="{FF2B5EF4-FFF2-40B4-BE49-F238E27FC236}">
                        <a16:creationId xmlns:a16="http://schemas.microsoft.com/office/drawing/2014/main" id="{7389B86C-6403-0EEE-B84E-D10EF7343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1" name="Freeform 49">
                    <a:extLst>
                      <a:ext uri="{FF2B5EF4-FFF2-40B4-BE49-F238E27FC236}">
                        <a16:creationId xmlns:a16="http://schemas.microsoft.com/office/drawing/2014/main" id="{33F35015-8F9E-59E4-6108-B8325F069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2" name="Freeform 50">
                    <a:extLst>
                      <a:ext uri="{FF2B5EF4-FFF2-40B4-BE49-F238E27FC236}">
                        <a16:creationId xmlns:a16="http://schemas.microsoft.com/office/drawing/2014/main" id="{DA6D2180-1B21-376F-BB3F-AC31BC891B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3" name="Freeform 51">
                    <a:extLst>
                      <a:ext uri="{FF2B5EF4-FFF2-40B4-BE49-F238E27FC236}">
                        <a16:creationId xmlns:a16="http://schemas.microsoft.com/office/drawing/2014/main" id="{67462949-6910-B3D1-1397-394B84BF78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4" name="Freeform 52">
                    <a:extLst>
                      <a:ext uri="{FF2B5EF4-FFF2-40B4-BE49-F238E27FC236}">
                        <a16:creationId xmlns:a16="http://schemas.microsoft.com/office/drawing/2014/main" id="{FD9EC57E-C957-1C72-0BC3-24EAB24F64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5" name="Freeform 53">
                    <a:extLst>
                      <a:ext uri="{FF2B5EF4-FFF2-40B4-BE49-F238E27FC236}">
                        <a16:creationId xmlns:a16="http://schemas.microsoft.com/office/drawing/2014/main" id="{C0419B0C-C379-D01C-4433-77566AC535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6" name="Freeform 54">
                    <a:extLst>
                      <a:ext uri="{FF2B5EF4-FFF2-40B4-BE49-F238E27FC236}">
                        <a16:creationId xmlns:a16="http://schemas.microsoft.com/office/drawing/2014/main" id="{08C08839-8BC0-9B20-4845-7CDF34CF66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7" name="Freeform 55">
                    <a:extLst>
                      <a:ext uri="{FF2B5EF4-FFF2-40B4-BE49-F238E27FC236}">
                        <a16:creationId xmlns:a16="http://schemas.microsoft.com/office/drawing/2014/main" id="{D2AC6DA4-8958-E10C-1056-D235FB2217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8" name="Freeform 56">
                    <a:extLst>
                      <a:ext uri="{FF2B5EF4-FFF2-40B4-BE49-F238E27FC236}">
                        <a16:creationId xmlns:a16="http://schemas.microsoft.com/office/drawing/2014/main" id="{EF9175B2-67E6-5BBB-C799-77619FE525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9" name="Freeform 57">
                    <a:extLst>
                      <a:ext uri="{FF2B5EF4-FFF2-40B4-BE49-F238E27FC236}">
                        <a16:creationId xmlns:a16="http://schemas.microsoft.com/office/drawing/2014/main" id="{B2246FD9-88A0-838A-9BE9-18116BEE1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0" name="Freeform 58">
                    <a:extLst>
                      <a:ext uri="{FF2B5EF4-FFF2-40B4-BE49-F238E27FC236}">
                        <a16:creationId xmlns:a16="http://schemas.microsoft.com/office/drawing/2014/main" id="{37B58B3E-07F5-5890-150B-92056BB10D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1" name="Freeform 59">
                    <a:extLst>
                      <a:ext uri="{FF2B5EF4-FFF2-40B4-BE49-F238E27FC236}">
                        <a16:creationId xmlns:a16="http://schemas.microsoft.com/office/drawing/2014/main" id="{47E4C4FC-EE43-F9CA-76F6-A7C4313D0E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2" name="Freeform 60">
                    <a:extLst>
                      <a:ext uri="{FF2B5EF4-FFF2-40B4-BE49-F238E27FC236}">
                        <a16:creationId xmlns:a16="http://schemas.microsoft.com/office/drawing/2014/main" id="{60594197-D0EE-99EC-DFE2-020CA7C87A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3" name="Freeform 61">
                    <a:extLst>
                      <a:ext uri="{FF2B5EF4-FFF2-40B4-BE49-F238E27FC236}">
                        <a16:creationId xmlns:a16="http://schemas.microsoft.com/office/drawing/2014/main" id="{B046C7A7-7DF4-6783-1B02-A94226A856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4" name="Freeform 62">
                    <a:extLst>
                      <a:ext uri="{FF2B5EF4-FFF2-40B4-BE49-F238E27FC236}">
                        <a16:creationId xmlns:a16="http://schemas.microsoft.com/office/drawing/2014/main" id="{29FA1347-FB9F-4E3C-9037-C9245AF7F0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5" name="Freeform 63">
                    <a:extLst>
                      <a:ext uri="{FF2B5EF4-FFF2-40B4-BE49-F238E27FC236}">
                        <a16:creationId xmlns:a16="http://schemas.microsoft.com/office/drawing/2014/main" id="{A9460951-BDF8-76B4-1CEA-892104A6B9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6" name="Freeform 64">
                    <a:extLst>
                      <a:ext uri="{FF2B5EF4-FFF2-40B4-BE49-F238E27FC236}">
                        <a16:creationId xmlns:a16="http://schemas.microsoft.com/office/drawing/2014/main" id="{1715B600-948B-4283-6380-658669C084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7" name="Freeform 65">
                    <a:extLst>
                      <a:ext uri="{FF2B5EF4-FFF2-40B4-BE49-F238E27FC236}">
                        <a16:creationId xmlns:a16="http://schemas.microsoft.com/office/drawing/2014/main" id="{81C25B70-61BB-7F68-C4B3-76EE4DA325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8" name="Freeform 66">
                    <a:extLst>
                      <a:ext uri="{FF2B5EF4-FFF2-40B4-BE49-F238E27FC236}">
                        <a16:creationId xmlns:a16="http://schemas.microsoft.com/office/drawing/2014/main" id="{45B622CF-048B-D5A9-F3C1-244DD6D7BA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9" name="Freeform 67">
                    <a:extLst>
                      <a:ext uri="{FF2B5EF4-FFF2-40B4-BE49-F238E27FC236}">
                        <a16:creationId xmlns:a16="http://schemas.microsoft.com/office/drawing/2014/main" id="{C3C62F6E-AD4F-E1BF-622B-357B7FB994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0" name="Freeform 68">
                    <a:extLst>
                      <a:ext uri="{FF2B5EF4-FFF2-40B4-BE49-F238E27FC236}">
                        <a16:creationId xmlns:a16="http://schemas.microsoft.com/office/drawing/2014/main" id="{56F30993-D53D-7637-380C-3670122A6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1" name="Freeform 69">
                    <a:extLst>
                      <a:ext uri="{FF2B5EF4-FFF2-40B4-BE49-F238E27FC236}">
                        <a16:creationId xmlns:a16="http://schemas.microsoft.com/office/drawing/2014/main" id="{E1696ACC-2C0D-F3DD-3D4D-F589282FC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2" name="Freeform 70">
                    <a:extLst>
                      <a:ext uri="{FF2B5EF4-FFF2-40B4-BE49-F238E27FC236}">
                        <a16:creationId xmlns:a16="http://schemas.microsoft.com/office/drawing/2014/main" id="{CC4ECA92-A87B-01E5-A931-050798BF2C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3" name="Freeform 71">
                    <a:extLst>
                      <a:ext uri="{FF2B5EF4-FFF2-40B4-BE49-F238E27FC236}">
                        <a16:creationId xmlns:a16="http://schemas.microsoft.com/office/drawing/2014/main" id="{F002CB2C-F5E4-E506-F0BC-8385344FF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4" name="Freeform 72">
                    <a:extLst>
                      <a:ext uri="{FF2B5EF4-FFF2-40B4-BE49-F238E27FC236}">
                        <a16:creationId xmlns:a16="http://schemas.microsoft.com/office/drawing/2014/main" id="{282352B4-A651-ACF6-377A-A481CC6F2D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5" name="Freeform 73">
                    <a:extLst>
                      <a:ext uri="{FF2B5EF4-FFF2-40B4-BE49-F238E27FC236}">
                        <a16:creationId xmlns:a16="http://schemas.microsoft.com/office/drawing/2014/main" id="{9FD5EAE5-FB16-4736-9728-5FD43EF23C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6" name="Freeform 74">
                    <a:extLst>
                      <a:ext uri="{FF2B5EF4-FFF2-40B4-BE49-F238E27FC236}">
                        <a16:creationId xmlns:a16="http://schemas.microsoft.com/office/drawing/2014/main" id="{2F561AAA-77CA-AAB7-9D50-B0BFF63A2C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7" name="Freeform 75">
                    <a:extLst>
                      <a:ext uri="{FF2B5EF4-FFF2-40B4-BE49-F238E27FC236}">
                        <a16:creationId xmlns:a16="http://schemas.microsoft.com/office/drawing/2014/main" id="{A1545A2A-38C0-A986-F371-10EBB46856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" name="Freeform 76">
                    <a:extLst>
                      <a:ext uri="{FF2B5EF4-FFF2-40B4-BE49-F238E27FC236}">
                        <a16:creationId xmlns:a16="http://schemas.microsoft.com/office/drawing/2014/main" id="{6A18CD14-1D71-9FF4-C501-55057C6B5F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1" name="Freeform 77">
                    <a:extLst>
                      <a:ext uri="{FF2B5EF4-FFF2-40B4-BE49-F238E27FC236}">
                        <a16:creationId xmlns:a16="http://schemas.microsoft.com/office/drawing/2014/main" id="{D05927B9-671E-93FB-EA8D-ABF187DA76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2" name="Freeform 78">
                    <a:extLst>
                      <a:ext uri="{FF2B5EF4-FFF2-40B4-BE49-F238E27FC236}">
                        <a16:creationId xmlns:a16="http://schemas.microsoft.com/office/drawing/2014/main" id="{45F2AB2D-5ACD-6D1E-3513-BF4B7520F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3" name="Freeform 79">
                    <a:extLst>
                      <a:ext uri="{FF2B5EF4-FFF2-40B4-BE49-F238E27FC236}">
                        <a16:creationId xmlns:a16="http://schemas.microsoft.com/office/drawing/2014/main" id="{24994187-6CA8-4E1C-F45A-BF343A2D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4" name="Freeform 80">
                    <a:extLst>
                      <a:ext uri="{FF2B5EF4-FFF2-40B4-BE49-F238E27FC236}">
                        <a16:creationId xmlns:a16="http://schemas.microsoft.com/office/drawing/2014/main" id="{0940035D-2A58-3B65-D867-EDD6826A9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5" name="Freeform 81">
                    <a:extLst>
                      <a:ext uri="{FF2B5EF4-FFF2-40B4-BE49-F238E27FC236}">
                        <a16:creationId xmlns:a16="http://schemas.microsoft.com/office/drawing/2014/main" id="{D68AD9EE-F1BF-5DF1-1319-B30AFC13B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82">
                    <a:extLst>
                      <a:ext uri="{FF2B5EF4-FFF2-40B4-BE49-F238E27FC236}">
                        <a16:creationId xmlns:a16="http://schemas.microsoft.com/office/drawing/2014/main" id="{F6B4D0A6-853E-B088-C93A-A1A4A2886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83">
                    <a:extLst>
                      <a:ext uri="{FF2B5EF4-FFF2-40B4-BE49-F238E27FC236}">
                        <a16:creationId xmlns:a16="http://schemas.microsoft.com/office/drawing/2014/main" id="{B2A7FC4A-EE0C-83F5-297A-3415BF8991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84">
                    <a:extLst>
                      <a:ext uri="{FF2B5EF4-FFF2-40B4-BE49-F238E27FC236}">
                        <a16:creationId xmlns:a16="http://schemas.microsoft.com/office/drawing/2014/main" id="{6E197EFF-DE9F-0C37-78BC-A42B0C7384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85">
                    <a:extLst>
                      <a:ext uri="{FF2B5EF4-FFF2-40B4-BE49-F238E27FC236}">
                        <a16:creationId xmlns:a16="http://schemas.microsoft.com/office/drawing/2014/main" id="{061792C7-0A9F-A1A4-D90A-5C1863FE97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86">
                    <a:extLst>
                      <a:ext uri="{FF2B5EF4-FFF2-40B4-BE49-F238E27FC236}">
                        <a16:creationId xmlns:a16="http://schemas.microsoft.com/office/drawing/2014/main" id="{3CA2069B-2A5E-56F6-ED89-3AD26401F9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87">
                    <a:extLst>
                      <a:ext uri="{FF2B5EF4-FFF2-40B4-BE49-F238E27FC236}">
                        <a16:creationId xmlns:a16="http://schemas.microsoft.com/office/drawing/2014/main" id="{A792AA1D-81E5-ECA9-E05A-B4107A8D3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88">
                    <a:extLst>
                      <a:ext uri="{FF2B5EF4-FFF2-40B4-BE49-F238E27FC236}">
                        <a16:creationId xmlns:a16="http://schemas.microsoft.com/office/drawing/2014/main" id="{2A2E65F2-B2E2-CB38-B5D8-B8E3A9E6C7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89">
                    <a:extLst>
                      <a:ext uri="{FF2B5EF4-FFF2-40B4-BE49-F238E27FC236}">
                        <a16:creationId xmlns:a16="http://schemas.microsoft.com/office/drawing/2014/main" id="{930739E8-6C31-4B90-C24A-00D41EB16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90">
                    <a:extLst>
                      <a:ext uri="{FF2B5EF4-FFF2-40B4-BE49-F238E27FC236}">
                        <a16:creationId xmlns:a16="http://schemas.microsoft.com/office/drawing/2014/main" id="{6CD29CEA-9B4F-E638-F3B2-6739ECFFAB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91">
                    <a:extLst>
                      <a:ext uri="{FF2B5EF4-FFF2-40B4-BE49-F238E27FC236}">
                        <a16:creationId xmlns:a16="http://schemas.microsoft.com/office/drawing/2014/main" id="{A3C6F3EA-78E3-FEE7-A52E-FBC829DE5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92">
                    <a:extLst>
                      <a:ext uri="{FF2B5EF4-FFF2-40B4-BE49-F238E27FC236}">
                        <a16:creationId xmlns:a16="http://schemas.microsoft.com/office/drawing/2014/main" id="{60BAC13A-D0C4-0787-6E92-A335A1DBC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93">
                    <a:extLst>
                      <a:ext uri="{FF2B5EF4-FFF2-40B4-BE49-F238E27FC236}">
                        <a16:creationId xmlns:a16="http://schemas.microsoft.com/office/drawing/2014/main" id="{F76B33DF-1856-A412-6071-E52838811A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94">
                    <a:extLst>
                      <a:ext uri="{FF2B5EF4-FFF2-40B4-BE49-F238E27FC236}">
                        <a16:creationId xmlns:a16="http://schemas.microsoft.com/office/drawing/2014/main" id="{0A6EF649-7AB3-AB51-0438-3BFF87E94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95">
                    <a:extLst>
                      <a:ext uri="{FF2B5EF4-FFF2-40B4-BE49-F238E27FC236}">
                        <a16:creationId xmlns:a16="http://schemas.microsoft.com/office/drawing/2014/main" id="{08E7C5C4-45D3-4F12-CF71-5E036FADB5F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96">
                    <a:extLst>
                      <a:ext uri="{FF2B5EF4-FFF2-40B4-BE49-F238E27FC236}">
                        <a16:creationId xmlns:a16="http://schemas.microsoft.com/office/drawing/2014/main" id="{06A49747-2A0B-AE27-FC6E-C188998343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498" name="图片 497">
                <a:extLst>
                  <a:ext uri="{FF2B5EF4-FFF2-40B4-BE49-F238E27FC236}">
                    <a16:creationId xmlns:a16="http://schemas.microsoft.com/office/drawing/2014/main" id="{1FE00329-B8C7-8C5F-2469-578DDD0F253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53" r="9853"/>
              <a:stretch/>
            </p:blipFill>
            <p:spPr bwMode="auto">
              <a:xfrm>
                <a:off x="4931350" y="2585179"/>
                <a:ext cx="1645202" cy="1645203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4D4506A7-01B0-71B4-4941-C6F87B8511FB}"/>
              </a:ext>
            </a:extLst>
          </p:cNvPr>
          <p:cNvGrpSpPr/>
          <p:nvPr/>
        </p:nvGrpSpPr>
        <p:grpSpPr>
          <a:xfrm>
            <a:off x="9401288" y="1723049"/>
            <a:ext cx="1715972" cy="1849998"/>
            <a:chOff x="8294005" y="1261304"/>
            <a:chExt cx="2489992" cy="2489992"/>
          </a:xfrm>
        </p:grpSpPr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6991D6E-F455-FB42-470D-B21103DB47D7}"/>
                </a:ext>
              </a:extLst>
            </p:cNvPr>
            <p:cNvSpPr/>
            <p:nvPr/>
          </p:nvSpPr>
          <p:spPr>
            <a:xfrm>
              <a:off x="8294005" y="1261304"/>
              <a:ext cx="2489992" cy="248999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C5326FE0-D6A8-D187-F0C4-0F979E4DC5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194" y="1318300"/>
              <a:ext cx="2351614" cy="2376000"/>
              <a:chOff x="8045750" y="2191517"/>
              <a:chExt cx="2494326" cy="2520195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9E715C64-F533-D5BA-2AB5-50EA997C732A}"/>
                  </a:ext>
                </a:extLst>
              </p:cNvPr>
              <p:cNvGrpSpPr/>
              <p:nvPr/>
            </p:nvGrpSpPr>
            <p:grpSpPr>
              <a:xfrm>
                <a:off x="8045750" y="2191517"/>
                <a:ext cx="2494326" cy="2520195"/>
                <a:chOff x="1219218" y="1657316"/>
                <a:chExt cx="2494326" cy="2520195"/>
              </a:xfrm>
            </p:grpSpPr>
            <p:grpSp>
              <p:nvGrpSpPr>
                <p:cNvPr id="216" name="组合 215">
                  <a:extLst>
                    <a:ext uri="{FF2B5EF4-FFF2-40B4-BE49-F238E27FC236}">
                      <a16:creationId xmlns:a16="http://schemas.microsoft.com/office/drawing/2014/main" id="{660D7572-2479-988E-99A4-65B7AF8C5DA2}"/>
                    </a:ext>
                  </a:extLst>
                </p:cNvPr>
                <p:cNvGrpSpPr/>
                <p:nvPr/>
              </p:nvGrpSpPr>
              <p:grpSpPr>
                <a:xfrm>
                  <a:off x="1219218" y="1657908"/>
                  <a:ext cx="2494326" cy="2519008"/>
                  <a:chOff x="1969279" y="2593323"/>
                  <a:chExt cx="3337559" cy="3370586"/>
                </a:xfrm>
              </p:grpSpPr>
              <p:sp>
                <p:nvSpPr>
                  <p:cNvPr id="1930" name="椭圆 1929">
                    <a:extLst>
                      <a:ext uri="{FF2B5EF4-FFF2-40B4-BE49-F238E27FC236}">
                        <a16:creationId xmlns:a16="http://schemas.microsoft.com/office/drawing/2014/main" id="{51DF798A-B0DE-C8E1-2C30-3337E45797AC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31" name="Freeform 130">
                    <a:extLst>
                      <a:ext uri="{FF2B5EF4-FFF2-40B4-BE49-F238E27FC236}">
                        <a16:creationId xmlns:a16="http://schemas.microsoft.com/office/drawing/2014/main" id="{FE67EA80-220A-24C7-4C1C-EC6F9B03BF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3"/>
                    <a:ext cx="3335973" cy="2108859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" name="组合 216">
                  <a:extLst>
                    <a:ext uri="{FF2B5EF4-FFF2-40B4-BE49-F238E27FC236}">
                      <a16:creationId xmlns:a16="http://schemas.microsoft.com/office/drawing/2014/main" id="{9C907909-3194-68A1-5589-7F7E444E0944}"/>
                    </a:ext>
                  </a:extLst>
                </p:cNvPr>
                <p:cNvGrpSpPr/>
                <p:nvPr/>
              </p:nvGrpSpPr>
              <p:grpSpPr>
                <a:xfrm>
                  <a:off x="1558943" y="2000998"/>
                  <a:ext cx="1814876" cy="1832832"/>
                  <a:chOff x="1969279" y="2593328"/>
                  <a:chExt cx="3337559" cy="3370581"/>
                </a:xfrm>
              </p:grpSpPr>
              <p:sp>
                <p:nvSpPr>
                  <p:cNvPr id="1928" name="椭圆 1927">
                    <a:extLst>
                      <a:ext uri="{FF2B5EF4-FFF2-40B4-BE49-F238E27FC236}">
                        <a16:creationId xmlns:a16="http://schemas.microsoft.com/office/drawing/2014/main" id="{8E7A1DF9-4362-55E6-045F-4AA85A93BE9F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40000">
                        <a:srgbClr val="FFFCE2"/>
                      </a:gs>
                      <a:gs pos="61000">
                        <a:srgbClr val="E5C069"/>
                      </a:gs>
                      <a:gs pos="100000">
                        <a:srgbClr val="593202"/>
                      </a:gs>
                      <a:gs pos="82000">
                        <a:srgbClr val="9D7634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9" name="Freeform 130">
                    <a:extLst>
                      <a:ext uri="{FF2B5EF4-FFF2-40B4-BE49-F238E27FC236}">
                        <a16:creationId xmlns:a16="http://schemas.microsoft.com/office/drawing/2014/main" id="{0B13D4FB-C29B-A6B5-87F6-CA2B689BF8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F4CF"/>
                      </a:gs>
                      <a:gs pos="34000">
                        <a:srgbClr val="FCD261"/>
                      </a:gs>
                      <a:gs pos="93000">
                        <a:srgbClr val="A07700"/>
                      </a:gs>
                      <a:gs pos="65000">
                        <a:srgbClr val="ECBA0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043D5FB8-9798-8D50-699F-1580B11ADC07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219" name="Freeform 11">
                    <a:extLst>
                      <a:ext uri="{FF2B5EF4-FFF2-40B4-BE49-F238E27FC236}">
                        <a16:creationId xmlns:a16="http://schemas.microsoft.com/office/drawing/2014/main" id="{3E18321F-473B-C26F-7751-BE7B81F95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12">
                    <a:extLst>
                      <a:ext uri="{FF2B5EF4-FFF2-40B4-BE49-F238E27FC236}">
                        <a16:creationId xmlns:a16="http://schemas.microsoft.com/office/drawing/2014/main" id="{13E71AB1-3D94-A2C4-C70A-CB66BD3B5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13">
                    <a:extLst>
                      <a:ext uri="{FF2B5EF4-FFF2-40B4-BE49-F238E27FC236}">
                        <a16:creationId xmlns:a16="http://schemas.microsoft.com/office/drawing/2014/main" id="{14C47920-3ECB-D3AF-B92F-95DF203B2C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14">
                    <a:extLst>
                      <a:ext uri="{FF2B5EF4-FFF2-40B4-BE49-F238E27FC236}">
                        <a16:creationId xmlns:a16="http://schemas.microsoft.com/office/drawing/2014/main" id="{55C9890C-385A-5C54-8F90-D85710B8B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15">
                    <a:extLst>
                      <a:ext uri="{FF2B5EF4-FFF2-40B4-BE49-F238E27FC236}">
                        <a16:creationId xmlns:a16="http://schemas.microsoft.com/office/drawing/2014/main" id="{F86211D7-4208-83B9-1C75-5DFAE3CDBD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16">
                    <a:extLst>
                      <a:ext uri="{FF2B5EF4-FFF2-40B4-BE49-F238E27FC236}">
                        <a16:creationId xmlns:a16="http://schemas.microsoft.com/office/drawing/2014/main" id="{429204DF-6307-6B59-157E-66CB7AB3F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17">
                    <a:extLst>
                      <a:ext uri="{FF2B5EF4-FFF2-40B4-BE49-F238E27FC236}">
                        <a16:creationId xmlns:a16="http://schemas.microsoft.com/office/drawing/2014/main" id="{CCAE7202-50FC-99A3-3040-A380567A56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18">
                    <a:extLst>
                      <a:ext uri="{FF2B5EF4-FFF2-40B4-BE49-F238E27FC236}">
                        <a16:creationId xmlns:a16="http://schemas.microsoft.com/office/drawing/2014/main" id="{013FF214-F231-E1B8-178B-B575E33600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19">
                    <a:extLst>
                      <a:ext uri="{FF2B5EF4-FFF2-40B4-BE49-F238E27FC236}">
                        <a16:creationId xmlns:a16="http://schemas.microsoft.com/office/drawing/2014/main" id="{5FD5CA94-BDC0-4D0A-DCD8-20DC952E1C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0">
                    <a:extLst>
                      <a:ext uri="{FF2B5EF4-FFF2-40B4-BE49-F238E27FC236}">
                        <a16:creationId xmlns:a16="http://schemas.microsoft.com/office/drawing/2014/main" id="{1B58E65F-C92A-5C82-4114-898B52BE22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1">
                    <a:extLst>
                      <a:ext uri="{FF2B5EF4-FFF2-40B4-BE49-F238E27FC236}">
                        <a16:creationId xmlns:a16="http://schemas.microsoft.com/office/drawing/2014/main" id="{63768427-31A4-2C0B-0C09-D503B501CB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2">
                    <a:extLst>
                      <a:ext uri="{FF2B5EF4-FFF2-40B4-BE49-F238E27FC236}">
                        <a16:creationId xmlns:a16="http://schemas.microsoft.com/office/drawing/2014/main" id="{6B210C18-91C2-B388-3C91-458D634EC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3">
                    <a:extLst>
                      <a:ext uri="{FF2B5EF4-FFF2-40B4-BE49-F238E27FC236}">
                        <a16:creationId xmlns:a16="http://schemas.microsoft.com/office/drawing/2014/main" id="{C2FE8997-8F34-F843-F864-FEEDB1E3D5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4">
                    <a:extLst>
                      <a:ext uri="{FF2B5EF4-FFF2-40B4-BE49-F238E27FC236}">
                        <a16:creationId xmlns:a16="http://schemas.microsoft.com/office/drawing/2014/main" id="{7B0E9BCF-1410-DDAC-D0A6-E5A8105D7D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6" name="Freeform 25">
                    <a:extLst>
                      <a:ext uri="{FF2B5EF4-FFF2-40B4-BE49-F238E27FC236}">
                        <a16:creationId xmlns:a16="http://schemas.microsoft.com/office/drawing/2014/main" id="{12FDD245-553E-85DC-20D5-2781F2FD81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7" name="Freeform 26">
                    <a:extLst>
                      <a:ext uri="{FF2B5EF4-FFF2-40B4-BE49-F238E27FC236}">
                        <a16:creationId xmlns:a16="http://schemas.microsoft.com/office/drawing/2014/main" id="{E313FDF8-FC27-A707-5363-BB068C5DD3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8" name="Freeform 27">
                    <a:extLst>
                      <a:ext uri="{FF2B5EF4-FFF2-40B4-BE49-F238E27FC236}">
                        <a16:creationId xmlns:a16="http://schemas.microsoft.com/office/drawing/2014/main" id="{863452AD-AC78-9D54-308C-080167AD2F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9" name="Freeform 28">
                    <a:extLst>
                      <a:ext uri="{FF2B5EF4-FFF2-40B4-BE49-F238E27FC236}">
                        <a16:creationId xmlns:a16="http://schemas.microsoft.com/office/drawing/2014/main" id="{1AD91D2C-730C-2705-2684-9EED88583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0" name="Freeform 29">
                    <a:extLst>
                      <a:ext uri="{FF2B5EF4-FFF2-40B4-BE49-F238E27FC236}">
                        <a16:creationId xmlns:a16="http://schemas.microsoft.com/office/drawing/2014/main" id="{292F6189-394F-3955-9ABC-1E4BBC22AB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1" name="Freeform 30">
                    <a:extLst>
                      <a:ext uri="{FF2B5EF4-FFF2-40B4-BE49-F238E27FC236}">
                        <a16:creationId xmlns:a16="http://schemas.microsoft.com/office/drawing/2014/main" id="{226638EE-FFCB-AAFB-A07C-17F935821D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2" name="Freeform 31">
                    <a:extLst>
                      <a:ext uri="{FF2B5EF4-FFF2-40B4-BE49-F238E27FC236}">
                        <a16:creationId xmlns:a16="http://schemas.microsoft.com/office/drawing/2014/main" id="{0C58F54D-1853-C210-27C2-98AFFAAD5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3" name="Freeform 32">
                    <a:extLst>
                      <a:ext uri="{FF2B5EF4-FFF2-40B4-BE49-F238E27FC236}">
                        <a16:creationId xmlns:a16="http://schemas.microsoft.com/office/drawing/2014/main" id="{2BA6E65C-6529-A19A-2E28-8580561EE7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4" name="Freeform 33">
                    <a:extLst>
                      <a:ext uri="{FF2B5EF4-FFF2-40B4-BE49-F238E27FC236}">
                        <a16:creationId xmlns:a16="http://schemas.microsoft.com/office/drawing/2014/main" id="{C59300E6-EDD6-A8B5-2A41-0225F1F34C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5" name="Freeform 34">
                    <a:extLst>
                      <a:ext uri="{FF2B5EF4-FFF2-40B4-BE49-F238E27FC236}">
                        <a16:creationId xmlns:a16="http://schemas.microsoft.com/office/drawing/2014/main" id="{9074F884-929E-EC6D-262B-172CF532B2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6" name="Freeform 35">
                    <a:extLst>
                      <a:ext uri="{FF2B5EF4-FFF2-40B4-BE49-F238E27FC236}">
                        <a16:creationId xmlns:a16="http://schemas.microsoft.com/office/drawing/2014/main" id="{EACBEEEF-BFD2-9E6D-080E-CEAC65A3C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7" name="Freeform 36">
                    <a:extLst>
                      <a:ext uri="{FF2B5EF4-FFF2-40B4-BE49-F238E27FC236}">
                        <a16:creationId xmlns:a16="http://schemas.microsoft.com/office/drawing/2014/main" id="{C0D183AA-E309-5262-5531-643935F6F3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8" name="Freeform 37">
                    <a:extLst>
                      <a:ext uri="{FF2B5EF4-FFF2-40B4-BE49-F238E27FC236}">
                        <a16:creationId xmlns:a16="http://schemas.microsoft.com/office/drawing/2014/main" id="{69AA7C1D-5960-4A07-6D0B-23A5D5CE36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9" name="Freeform 38">
                    <a:extLst>
                      <a:ext uri="{FF2B5EF4-FFF2-40B4-BE49-F238E27FC236}">
                        <a16:creationId xmlns:a16="http://schemas.microsoft.com/office/drawing/2014/main" id="{0781FBB6-C5EF-FABC-8147-6BAB1BB316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0" name="Freeform 39">
                    <a:extLst>
                      <a:ext uri="{FF2B5EF4-FFF2-40B4-BE49-F238E27FC236}">
                        <a16:creationId xmlns:a16="http://schemas.microsoft.com/office/drawing/2014/main" id="{B1CED470-48D1-70CF-37D4-870BAE78F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1" name="Freeform 40">
                    <a:extLst>
                      <a:ext uri="{FF2B5EF4-FFF2-40B4-BE49-F238E27FC236}">
                        <a16:creationId xmlns:a16="http://schemas.microsoft.com/office/drawing/2014/main" id="{B3E33A5C-9BC5-CD89-2340-5AD6DEEFF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2" name="Freeform 41">
                    <a:extLst>
                      <a:ext uri="{FF2B5EF4-FFF2-40B4-BE49-F238E27FC236}">
                        <a16:creationId xmlns:a16="http://schemas.microsoft.com/office/drawing/2014/main" id="{8B3DF5E0-E46E-927C-7765-CFF9158927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3" name="Freeform 42">
                    <a:extLst>
                      <a:ext uri="{FF2B5EF4-FFF2-40B4-BE49-F238E27FC236}">
                        <a16:creationId xmlns:a16="http://schemas.microsoft.com/office/drawing/2014/main" id="{94F96F10-2372-2AFC-EF71-EF048AAE0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4" name="Freeform 43">
                    <a:extLst>
                      <a:ext uri="{FF2B5EF4-FFF2-40B4-BE49-F238E27FC236}">
                        <a16:creationId xmlns:a16="http://schemas.microsoft.com/office/drawing/2014/main" id="{6F27074A-FFB0-40A9-AA78-554179F4CA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5" name="Freeform 44">
                    <a:extLst>
                      <a:ext uri="{FF2B5EF4-FFF2-40B4-BE49-F238E27FC236}">
                        <a16:creationId xmlns:a16="http://schemas.microsoft.com/office/drawing/2014/main" id="{A55EF38F-E6B8-6F1B-C872-322A2B3D6D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6" name="Freeform 45">
                    <a:extLst>
                      <a:ext uri="{FF2B5EF4-FFF2-40B4-BE49-F238E27FC236}">
                        <a16:creationId xmlns:a16="http://schemas.microsoft.com/office/drawing/2014/main" id="{BD6974AE-17D6-69AE-CA48-F7B1EA888E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7" name="Freeform 46">
                    <a:extLst>
                      <a:ext uri="{FF2B5EF4-FFF2-40B4-BE49-F238E27FC236}">
                        <a16:creationId xmlns:a16="http://schemas.microsoft.com/office/drawing/2014/main" id="{3A85DB05-BF1E-78E5-7E34-1586829E15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8" name="Freeform 47">
                    <a:extLst>
                      <a:ext uri="{FF2B5EF4-FFF2-40B4-BE49-F238E27FC236}">
                        <a16:creationId xmlns:a16="http://schemas.microsoft.com/office/drawing/2014/main" id="{1680BA4F-3B35-AEB9-412B-D8D8A23E35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9" name="Freeform 48">
                    <a:extLst>
                      <a:ext uri="{FF2B5EF4-FFF2-40B4-BE49-F238E27FC236}">
                        <a16:creationId xmlns:a16="http://schemas.microsoft.com/office/drawing/2014/main" id="{2474FEFE-3961-CCA9-3128-2B71300B6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0" name="Freeform 49">
                    <a:extLst>
                      <a:ext uri="{FF2B5EF4-FFF2-40B4-BE49-F238E27FC236}">
                        <a16:creationId xmlns:a16="http://schemas.microsoft.com/office/drawing/2014/main" id="{1E79D7DB-AFD7-4E2A-BD90-C69C627D11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1" name="Freeform 50">
                    <a:extLst>
                      <a:ext uri="{FF2B5EF4-FFF2-40B4-BE49-F238E27FC236}">
                        <a16:creationId xmlns:a16="http://schemas.microsoft.com/office/drawing/2014/main" id="{E119F405-A9B0-CD8F-B13F-18791B9C90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2" name="Freeform 51">
                    <a:extLst>
                      <a:ext uri="{FF2B5EF4-FFF2-40B4-BE49-F238E27FC236}">
                        <a16:creationId xmlns:a16="http://schemas.microsoft.com/office/drawing/2014/main" id="{1A63D79E-2E04-A44C-A80F-7E22B829DF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3" name="Freeform 52">
                    <a:extLst>
                      <a:ext uri="{FF2B5EF4-FFF2-40B4-BE49-F238E27FC236}">
                        <a16:creationId xmlns:a16="http://schemas.microsoft.com/office/drawing/2014/main" id="{E2D4B0C6-C189-00C2-BD0D-99FA444EF2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4" name="Freeform 53">
                    <a:extLst>
                      <a:ext uri="{FF2B5EF4-FFF2-40B4-BE49-F238E27FC236}">
                        <a16:creationId xmlns:a16="http://schemas.microsoft.com/office/drawing/2014/main" id="{45646BB3-314E-EFAE-65BC-CBFB4AB20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5" name="Freeform 54">
                    <a:extLst>
                      <a:ext uri="{FF2B5EF4-FFF2-40B4-BE49-F238E27FC236}">
                        <a16:creationId xmlns:a16="http://schemas.microsoft.com/office/drawing/2014/main" id="{17C6C2D5-0F9D-56ED-9EE0-1DB1872A0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6" name="Freeform 55">
                    <a:extLst>
                      <a:ext uri="{FF2B5EF4-FFF2-40B4-BE49-F238E27FC236}">
                        <a16:creationId xmlns:a16="http://schemas.microsoft.com/office/drawing/2014/main" id="{D0C263A9-DF53-46E1-666F-CC496F9142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7" name="Freeform 56">
                    <a:extLst>
                      <a:ext uri="{FF2B5EF4-FFF2-40B4-BE49-F238E27FC236}">
                        <a16:creationId xmlns:a16="http://schemas.microsoft.com/office/drawing/2014/main" id="{9A3EB5BD-C56E-D5EE-B973-50CE3F2FF9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8" name="Freeform 57">
                    <a:extLst>
                      <a:ext uri="{FF2B5EF4-FFF2-40B4-BE49-F238E27FC236}">
                        <a16:creationId xmlns:a16="http://schemas.microsoft.com/office/drawing/2014/main" id="{7C05C110-042B-9D63-3625-244E604CF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9" name="Freeform 58">
                    <a:extLst>
                      <a:ext uri="{FF2B5EF4-FFF2-40B4-BE49-F238E27FC236}">
                        <a16:creationId xmlns:a16="http://schemas.microsoft.com/office/drawing/2014/main" id="{B05793E1-15DE-DCE1-5730-D4EEA8882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0" name="Freeform 59">
                    <a:extLst>
                      <a:ext uri="{FF2B5EF4-FFF2-40B4-BE49-F238E27FC236}">
                        <a16:creationId xmlns:a16="http://schemas.microsoft.com/office/drawing/2014/main" id="{3C6CA0EA-D671-0B96-8B40-D4B0100369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1" name="Freeform 60">
                    <a:extLst>
                      <a:ext uri="{FF2B5EF4-FFF2-40B4-BE49-F238E27FC236}">
                        <a16:creationId xmlns:a16="http://schemas.microsoft.com/office/drawing/2014/main" id="{3111896F-20C8-E010-A044-28B50DCC79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2" name="Freeform 61">
                    <a:extLst>
                      <a:ext uri="{FF2B5EF4-FFF2-40B4-BE49-F238E27FC236}">
                        <a16:creationId xmlns:a16="http://schemas.microsoft.com/office/drawing/2014/main" id="{C857A03E-6691-29A3-993D-5F2B5239AA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3" name="Freeform 62">
                    <a:extLst>
                      <a:ext uri="{FF2B5EF4-FFF2-40B4-BE49-F238E27FC236}">
                        <a16:creationId xmlns:a16="http://schemas.microsoft.com/office/drawing/2014/main" id="{0BA897F1-9B6F-E4D7-42DB-9A1FE0BB71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4" name="Freeform 63">
                    <a:extLst>
                      <a:ext uri="{FF2B5EF4-FFF2-40B4-BE49-F238E27FC236}">
                        <a16:creationId xmlns:a16="http://schemas.microsoft.com/office/drawing/2014/main" id="{A5CD7957-9EFD-C9D4-51E5-F7BC7A550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5" name="Freeform 64">
                    <a:extLst>
                      <a:ext uri="{FF2B5EF4-FFF2-40B4-BE49-F238E27FC236}">
                        <a16:creationId xmlns:a16="http://schemas.microsoft.com/office/drawing/2014/main" id="{3213D674-A6CF-1991-9C29-8B764960A1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6" name="Freeform 65">
                    <a:extLst>
                      <a:ext uri="{FF2B5EF4-FFF2-40B4-BE49-F238E27FC236}">
                        <a16:creationId xmlns:a16="http://schemas.microsoft.com/office/drawing/2014/main" id="{6737576F-F66E-0CE7-B240-69FACF4FF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7" name="Freeform 66">
                    <a:extLst>
                      <a:ext uri="{FF2B5EF4-FFF2-40B4-BE49-F238E27FC236}">
                        <a16:creationId xmlns:a16="http://schemas.microsoft.com/office/drawing/2014/main" id="{BC14865B-E4B6-99ED-BBD9-59758B50C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8" name="Freeform 67">
                    <a:extLst>
                      <a:ext uri="{FF2B5EF4-FFF2-40B4-BE49-F238E27FC236}">
                        <a16:creationId xmlns:a16="http://schemas.microsoft.com/office/drawing/2014/main" id="{CACC2E07-483B-61D4-ED24-A827AAF96F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9" name="Freeform 68">
                    <a:extLst>
                      <a:ext uri="{FF2B5EF4-FFF2-40B4-BE49-F238E27FC236}">
                        <a16:creationId xmlns:a16="http://schemas.microsoft.com/office/drawing/2014/main" id="{C0B9E081-7CC7-3955-7976-9BF17DE932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0" name="Freeform 69">
                    <a:extLst>
                      <a:ext uri="{FF2B5EF4-FFF2-40B4-BE49-F238E27FC236}">
                        <a16:creationId xmlns:a16="http://schemas.microsoft.com/office/drawing/2014/main" id="{5114FC9C-B66F-40DD-72F6-D745B86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1" name="Freeform 70">
                    <a:extLst>
                      <a:ext uri="{FF2B5EF4-FFF2-40B4-BE49-F238E27FC236}">
                        <a16:creationId xmlns:a16="http://schemas.microsoft.com/office/drawing/2014/main" id="{BEBB26FE-AB28-E22D-6FA3-4427FF0A22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2" name="Freeform 71">
                    <a:extLst>
                      <a:ext uri="{FF2B5EF4-FFF2-40B4-BE49-F238E27FC236}">
                        <a16:creationId xmlns:a16="http://schemas.microsoft.com/office/drawing/2014/main" id="{2AB0C8F5-9F44-F852-2D2B-6101154DCC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3" name="Freeform 72">
                    <a:extLst>
                      <a:ext uri="{FF2B5EF4-FFF2-40B4-BE49-F238E27FC236}">
                        <a16:creationId xmlns:a16="http://schemas.microsoft.com/office/drawing/2014/main" id="{630B7140-7D79-934B-4F5D-0E78FB3479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4" name="Freeform 73">
                    <a:extLst>
                      <a:ext uri="{FF2B5EF4-FFF2-40B4-BE49-F238E27FC236}">
                        <a16:creationId xmlns:a16="http://schemas.microsoft.com/office/drawing/2014/main" id="{0ADF0C3A-1F80-396D-EE00-AAA4FA0539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5" name="Freeform 74">
                    <a:extLst>
                      <a:ext uri="{FF2B5EF4-FFF2-40B4-BE49-F238E27FC236}">
                        <a16:creationId xmlns:a16="http://schemas.microsoft.com/office/drawing/2014/main" id="{ABA12095-27A2-0ED4-D048-5DDBFBEF57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6" name="Freeform 75">
                    <a:extLst>
                      <a:ext uri="{FF2B5EF4-FFF2-40B4-BE49-F238E27FC236}">
                        <a16:creationId xmlns:a16="http://schemas.microsoft.com/office/drawing/2014/main" id="{FF88116D-6139-E96B-6323-57D18C47C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7" name="Freeform 76">
                    <a:extLst>
                      <a:ext uri="{FF2B5EF4-FFF2-40B4-BE49-F238E27FC236}">
                        <a16:creationId xmlns:a16="http://schemas.microsoft.com/office/drawing/2014/main" id="{1286D918-5AA0-94A5-8301-2838A327F8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8" name="Freeform 77">
                    <a:extLst>
                      <a:ext uri="{FF2B5EF4-FFF2-40B4-BE49-F238E27FC236}">
                        <a16:creationId xmlns:a16="http://schemas.microsoft.com/office/drawing/2014/main" id="{4ADB53EA-EC45-3B6E-028E-99298195D6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9" name="Freeform 78">
                    <a:extLst>
                      <a:ext uri="{FF2B5EF4-FFF2-40B4-BE49-F238E27FC236}">
                        <a16:creationId xmlns:a16="http://schemas.microsoft.com/office/drawing/2014/main" id="{86CC54D0-818D-C030-A3B6-0904EF8C58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0" name="Freeform 79">
                    <a:extLst>
                      <a:ext uri="{FF2B5EF4-FFF2-40B4-BE49-F238E27FC236}">
                        <a16:creationId xmlns:a16="http://schemas.microsoft.com/office/drawing/2014/main" id="{C8BFAAA3-D293-820E-3BCE-04AD796428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1" name="Freeform 80">
                    <a:extLst>
                      <a:ext uri="{FF2B5EF4-FFF2-40B4-BE49-F238E27FC236}">
                        <a16:creationId xmlns:a16="http://schemas.microsoft.com/office/drawing/2014/main" id="{007F9E6F-1391-1C4D-5AF5-BC57757BBC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2" name="Freeform 81">
                    <a:extLst>
                      <a:ext uri="{FF2B5EF4-FFF2-40B4-BE49-F238E27FC236}">
                        <a16:creationId xmlns:a16="http://schemas.microsoft.com/office/drawing/2014/main" id="{B8777B48-8BCA-BFE4-7C7F-4136D7E9CD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3" name="Freeform 82">
                    <a:extLst>
                      <a:ext uri="{FF2B5EF4-FFF2-40B4-BE49-F238E27FC236}">
                        <a16:creationId xmlns:a16="http://schemas.microsoft.com/office/drawing/2014/main" id="{FD2BF046-20A8-877E-D7F4-65D3CED7E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4" name="Freeform 83">
                    <a:extLst>
                      <a:ext uri="{FF2B5EF4-FFF2-40B4-BE49-F238E27FC236}">
                        <a16:creationId xmlns:a16="http://schemas.microsoft.com/office/drawing/2014/main" id="{2CCE00DF-8410-DA91-8500-D8C875617E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5" name="Freeform 84">
                    <a:extLst>
                      <a:ext uri="{FF2B5EF4-FFF2-40B4-BE49-F238E27FC236}">
                        <a16:creationId xmlns:a16="http://schemas.microsoft.com/office/drawing/2014/main" id="{1BA4967F-79E6-9CDC-B178-5FFEAE44E5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6" name="Freeform 85">
                    <a:extLst>
                      <a:ext uri="{FF2B5EF4-FFF2-40B4-BE49-F238E27FC236}">
                        <a16:creationId xmlns:a16="http://schemas.microsoft.com/office/drawing/2014/main" id="{1817497D-17D8-CBA4-2FA8-ED3EAF694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7" name="Freeform 86">
                    <a:extLst>
                      <a:ext uri="{FF2B5EF4-FFF2-40B4-BE49-F238E27FC236}">
                        <a16:creationId xmlns:a16="http://schemas.microsoft.com/office/drawing/2014/main" id="{D89508EE-32A8-7560-E12D-C479EC2AEA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8" name="Freeform 87">
                    <a:extLst>
                      <a:ext uri="{FF2B5EF4-FFF2-40B4-BE49-F238E27FC236}">
                        <a16:creationId xmlns:a16="http://schemas.microsoft.com/office/drawing/2014/main" id="{53060078-45C6-FBBD-18AF-D933A4E62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9" name="Freeform 88">
                    <a:extLst>
                      <a:ext uri="{FF2B5EF4-FFF2-40B4-BE49-F238E27FC236}">
                        <a16:creationId xmlns:a16="http://schemas.microsoft.com/office/drawing/2014/main" id="{9731F3BC-6F86-4C05-638C-D6E4F9944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0" name="Freeform 89">
                    <a:extLst>
                      <a:ext uri="{FF2B5EF4-FFF2-40B4-BE49-F238E27FC236}">
                        <a16:creationId xmlns:a16="http://schemas.microsoft.com/office/drawing/2014/main" id="{1A08B3C2-A627-9211-DD6C-3A9052587B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1" name="Freeform 90">
                    <a:extLst>
                      <a:ext uri="{FF2B5EF4-FFF2-40B4-BE49-F238E27FC236}">
                        <a16:creationId xmlns:a16="http://schemas.microsoft.com/office/drawing/2014/main" id="{1DB0EA94-8E36-8DCA-AB12-62A353953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2" name="Freeform 91">
                    <a:extLst>
                      <a:ext uri="{FF2B5EF4-FFF2-40B4-BE49-F238E27FC236}">
                        <a16:creationId xmlns:a16="http://schemas.microsoft.com/office/drawing/2014/main" id="{93522202-4ED9-B627-26AB-A9B431160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3" name="Freeform 92">
                    <a:extLst>
                      <a:ext uri="{FF2B5EF4-FFF2-40B4-BE49-F238E27FC236}">
                        <a16:creationId xmlns:a16="http://schemas.microsoft.com/office/drawing/2014/main" id="{A7C6E709-03D0-D416-F7C1-AD09B19B5E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4" name="Freeform 93">
                    <a:extLst>
                      <a:ext uri="{FF2B5EF4-FFF2-40B4-BE49-F238E27FC236}">
                        <a16:creationId xmlns:a16="http://schemas.microsoft.com/office/drawing/2014/main" id="{935A4AC4-926B-A3AE-F710-E0DFD41871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5" name="Freeform 94">
                    <a:extLst>
                      <a:ext uri="{FF2B5EF4-FFF2-40B4-BE49-F238E27FC236}">
                        <a16:creationId xmlns:a16="http://schemas.microsoft.com/office/drawing/2014/main" id="{4F06D476-589F-B493-1A32-C9B625F1A1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6" name="Freeform 95">
                    <a:extLst>
                      <a:ext uri="{FF2B5EF4-FFF2-40B4-BE49-F238E27FC236}">
                        <a16:creationId xmlns:a16="http://schemas.microsoft.com/office/drawing/2014/main" id="{8156C833-8648-1CF7-DBE4-CC15EBE0B5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7" name="Freeform 96">
                    <a:extLst>
                      <a:ext uri="{FF2B5EF4-FFF2-40B4-BE49-F238E27FC236}">
                        <a16:creationId xmlns:a16="http://schemas.microsoft.com/office/drawing/2014/main" id="{B13DB8D8-E25D-B956-6DFF-521D9EA6ABD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pic>
            <p:nvPicPr>
              <p:cNvPr id="215" name="图片 214">
                <a:extLst>
                  <a:ext uri="{FF2B5EF4-FFF2-40B4-BE49-F238E27FC236}">
                    <a16:creationId xmlns:a16="http://schemas.microsoft.com/office/drawing/2014/main" id="{E9044AFC-8B2D-638A-BE82-CE4E6CA6E99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" r="315"/>
              <a:stretch/>
            </p:blipFill>
            <p:spPr bwMode="auto">
              <a:xfrm>
                <a:off x="8470312" y="2623807"/>
                <a:ext cx="1645200" cy="1655619"/>
              </a:xfrm>
              <a:custGeom>
                <a:avLst/>
                <a:gdLst>
                  <a:gd name="connsiteX0" fmla="*/ 1380156 w 2760312"/>
                  <a:gd name="connsiteY0" fmla="*/ 0 h 2760312"/>
                  <a:gd name="connsiteX1" fmla="*/ 2760312 w 2760312"/>
                  <a:gd name="connsiteY1" fmla="*/ 1380156 h 2760312"/>
                  <a:gd name="connsiteX2" fmla="*/ 1380156 w 2760312"/>
                  <a:gd name="connsiteY2" fmla="*/ 2760312 h 2760312"/>
                  <a:gd name="connsiteX3" fmla="*/ 0 w 2760312"/>
                  <a:gd name="connsiteY3" fmla="*/ 1380156 h 2760312"/>
                  <a:gd name="connsiteX4" fmla="*/ 1380156 w 2760312"/>
                  <a:gd name="connsiteY4" fmla="*/ 0 h 27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0312" h="2760312">
                    <a:moveTo>
                      <a:pt x="1380156" y="0"/>
                    </a:moveTo>
                    <a:cubicBezTo>
                      <a:pt x="2142395" y="0"/>
                      <a:pt x="2760312" y="617917"/>
                      <a:pt x="2760312" y="1380156"/>
                    </a:cubicBezTo>
                    <a:cubicBezTo>
                      <a:pt x="2760312" y="2142395"/>
                      <a:pt x="2142395" y="2760312"/>
                      <a:pt x="1380156" y="2760312"/>
                    </a:cubicBezTo>
                    <a:cubicBezTo>
                      <a:pt x="617917" y="2760312"/>
                      <a:pt x="0" y="2142395"/>
                      <a:pt x="0" y="1380156"/>
                    </a:cubicBezTo>
                    <a:cubicBezTo>
                      <a:pt x="0" y="617917"/>
                      <a:pt x="617917" y="0"/>
                      <a:pt x="1380156" y="0"/>
                    </a:cubicBezTo>
                    <a:close/>
                  </a:path>
                </a:pathLst>
              </a:custGeom>
              <a:ln w="69850"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35" name="组合 1934">
            <a:extLst>
              <a:ext uri="{FF2B5EF4-FFF2-40B4-BE49-F238E27FC236}">
                <a16:creationId xmlns:a16="http://schemas.microsoft.com/office/drawing/2014/main" id="{5BA7F76B-5A5F-AE5D-2F6B-40EB1F03AAAF}"/>
              </a:ext>
            </a:extLst>
          </p:cNvPr>
          <p:cNvGrpSpPr/>
          <p:nvPr/>
        </p:nvGrpSpPr>
        <p:grpSpPr>
          <a:xfrm>
            <a:off x="3667887" y="4013114"/>
            <a:ext cx="1715972" cy="1849998"/>
            <a:chOff x="5779231" y="3961407"/>
            <a:chExt cx="1490503" cy="1490503"/>
          </a:xfrm>
        </p:grpSpPr>
        <p:grpSp>
          <p:nvGrpSpPr>
            <p:cNvPr id="1936" name="组合 1935">
              <a:extLst>
                <a:ext uri="{FF2B5EF4-FFF2-40B4-BE49-F238E27FC236}">
                  <a16:creationId xmlns:a16="http://schemas.microsoft.com/office/drawing/2014/main" id="{0777F41E-00B0-718A-C950-EAF60F2880FE}"/>
                </a:ext>
              </a:extLst>
            </p:cNvPr>
            <p:cNvGrpSpPr/>
            <p:nvPr/>
          </p:nvGrpSpPr>
          <p:grpSpPr>
            <a:xfrm>
              <a:off x="5779231" y="3961407"/>
              <a:ext cx="1490503" cy="1490503"/>
              <a:chOff x="1194572" y="1261304"/>
              <a:chExt cx="2489992" cy="2489992"/>
            </a:xfrm>
          </p:grpSpPr>
          <p:sp>
            <p:nvSpPr>
              <p:cNvPr id="1938" name="椭圆 1937">
                <a:extLst>
                  <a:ext uri="{FF2B5EF4-FFF2-40B4-BE49-F238E27FC236}">
                    <a16:creationId xmlns:a16="http://schemas.microsoft.com/office/drawing/2014/main" id="{AC8D182D-5D52-BCA1-2C8F-1C9991FE0905}"/>
                  </a:ext>
                </a:extLst>
              </p:cNvPr>
              <p:cNvSpPr/>
              <p:nvPr/>
            </p:nvSpPr>
            <p:spPr>
              <a:xfrm>
                <a:off x="1194572" y="1261304"/>
                <a:ext cx="2489992" cy="248999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79000"/>
                    </a:schemeClr>
                  </a:gs>
                  <a:gs pos="0">
                    <a:schemeClr val="bg1">
                      <a:lumMod val="93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39" name="组合 1938">
                <a:extLst>
                  <a:ext uri="{FF2B5EF4-FFF2-40B4-BE49-F238E27FC236}">
                    <a16:creationId xmlns:a16="http://schemas.microsoft.com/office/drawing/2014/main" id="{805417F9-CBD3-5F17-1431-88DE4B709F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3761" y="1318300"/>
                <a:ext cx="2351614" cy="2376000"/>
                <a:chOff x="1219218" y="1657316"/>
                <a:chExt cx="2494326" cy="2520195"/>
              </a:xfrm>
            </p:grpSpPr>
            <p:grpSp>
              <p:nvGrpSpPr>
                <p:cNvPr id="1940" name="组合 1939">
                  <a:extLst>
                    <a:ext uri="{FF2B5EF4-FFF2-40B4-BE49-F238E27FC236}">
                      <a16:creationId xmlns:a16="http://schemas.microsoft.com/office/drawing/2014/main" id="{6181F980-B56D-FDEA-A7D7-A4968705E679}"/>
                    </a:ext>
                  </a:extLst>
                </p:cNvPr>
                <p:cNvGrpSpPr/>
                <p:nvPr/>
              </p:nvGrpSpPr>
              <p:grpSpPr>
                <a:xfrm>
                  <a:off x="1219218" y="1657910"/>
                  <a:ext cx="2494326" cy="2519007"/>
                  <a:chOff x="1969279" y="2593325"/>
                  <a:chExt cx="3337559" cy="3370584"/>
                </a:xfrm>
              </p:grpSpPr>
              <p:sp>
                <p:nvSpPr>
                  <p:cNvPr id="1070" name="椭圆 1069">
                    <a:extLst>
                      <a:ext uri="{FF2B5EF4-FFF2-40B4-BE49-F238E27FC236}">
                        <a16:creationId xmlns:a16="http://schemas.microsoft.com/office/drawing/2014/main" id="{86CE73B4-AF6F-78ED-9695-7EE64C3228C4}"/>
                      </a:ext>
                    </a:extLst>
                  </p:cNvPr>
                  <p:cNvSpPr/>
                  <p:nvPr/>
                </p:nvSpPr>
                <p:spPr>
                  <a:xfrm>
                    <a:off x="1969279" y="2633943"/>
                    <a:ext cx="3329966" cy="3329966"/>
                  </a:xfrm>
                  <a:prstGeom prst="ellipse">
                    <a:avLst/>
                  </a:prstGeom>
                  <a:gradFill>
                    <a:gsLst>
                      <a:gs pos="36000">
                        <a:srgbClr val="FEF37E"/>
                      </a:gs>
                      <a:gs pos="50000">
                        <a:srgbClr val="E8D470"/>
                      </a:gs>
                      <a:gs pos="77000">
                        <a:srgbClr val="9F7D39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1" name="Freeform 130">
                    <a:extLst>
                      <a:ext uri="{FF2B5EF4-FFF2-40B4-BE49-F238E27FC236}">
                        <a16:creationId xmlns:a16="http://schemas.microsoft.com/office/drawing/2014/main" id="{9D08E2FE-A303-62C9-A8E8-26F2D3EEEA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65" y="2593325"/>
                    <a:ext cx="3335973" cy="2108858"/>
                  </a:xfrm>
                  <a:custGeom>
                    <a:avLst/>
                    <a:gdLst>
                      <a:gd name="T0" fmla="*/ 538 w 1076"/>
                      <a:gd name="T1" fmla="*/ 0 h 679"/>
                      <a:gd name="T2" fmla="*/ 1076 w 1076"/>
                      <a:gd name="T3" fmla="*/ 534 h 679"/>
                      <a:gd name="T4" fmla="*/ 1059 w 1076"/>
                      <a:gd name="T5" fmla="*/ 669 h 679"/>
                      <a:gd name="T6" fmla="*/ 1012 w 1076"/>
                      <a:gd name="T7" fmla="*/ 679 h 679"/>
                      <a:gd name="T8" fmla="*/ 901 w 1076"/>
                      <a:gd name="T9" fmla="*/ 617 h 679"/>
                      <a:gd name="T10" fmla="*/ 538 w 1076"/>
                      <a:gd name="T11" fmla="*/ 679 h 679"/>
                      <a:gd name="T12" fmla="*/ 174 w 1076"/>
                      <a:gd name="T13" fmla="*/ 617 h 679"/>
                      <a:gd name="T14" fmla="*/ 64 w 1076"/>
                      <a:gd name="T15" fmla="*/ 679 h 679"/>
                      <a:gd name="T16" fmla="*/ 17 w 1076"/>
                      <a:gd name="T17" fmla="*/ 669 h 679"/>
                      <a:gd name="T18" fmla="*/ 0 w 1076"/>
                      <a:gd name="T19" fmla="*/ 534 h 679"/>
                      <a:gd name="T20" fmla="*/ 538 w 1076"/>
                      <a:gd name="T21" fmla="*/ 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76" h="679">
                        <a:moveTo>
                          <a:pt x="538" y="0"/>
                        </a:moveTo>
                        <a:cubicBezTo>
                          <a:pt x="835" y="0"/>
                          <a:pt x="1076" y="239"/>
                          <a:pt x="1076" y="534"/>
                        </a:cubicBezTo>
                        <a:cubicBezTo>
                          <a:pt x="1076" y="581"/>
                          <a:pt x="1070" y="626"/>
                          <a:pt x="1059" y="669"/>
                        </a:cubicBezTo>
                        <a:cubicBezTo>
                          <a:pt x="1044" y="676"/>
                          <a:pt x="1028" y="679"/>
                          <a:pt x="1012" y="679"/>
                        </a:cubicBezTo>
                        <a:cubicBezTo>
                          <a:pt x="971" y="679"/>
                          <a:pt x="933" y="656"/>
                          <a:pt x="901" y="617"/>
                        </a:cubicBezTo>
                        <a:cubicBezTo>
                          <a:pt x="796" y="656"/>
                          <a:pt x="671" y="679"/>
                          <a:pt x="538" y="679"/>
                        </a:cubicBezTo>
                        <a:cubicBezTo>
                          <a:pt x="404" y="679"/>
                          <a:pt x="279" y="656"/>
                          <a:pt x="174" y="617"/>
                        </a:cubicBezTo>
                        <a:cubicBezTo>
                          <a:pt x="142" y="656"/>
                          <a:pt x="104" y="679"/>
                          <a:pt x="64" y="679"/>
                        </a:cubicBezTo>
                        <a:cubicBezTo>
                          <a:pt x="48" y="679"/>
                          <a:pt x="32" y="676"/>
                          <a:pt x="17" y="669"/>
                        </a:cubicBezTo>
                        <a:cubicBezTo>
                          <a:pt x="6" y="626"/>
                          <a:pt x="0" y="581"/>
                          <a:pt x="0" y="534"/>
                        </a:cubicBezTo>
                        <a:cubicBezTo>
                          <a:pt x="0" y="239"/>
                          <a:pt x="241" y="0"/>
                          <a:pt x="53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E720A"/>
                      </a:gs>
                      <a:gs pos="43000">
                        <a:srgbClr val="AB9335"/>
                      </a:gs>
                      <a:gs pos="78000">
                        <a:srgbClr val="E1D376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41" name="椭圆 1940">
                  <a:extLst>
                    <a:ext uri="{FF2B5EF4-FFF2-40B4-BE49-F238E27FC236}">
                      <a16:creationId xmlns:a16="http://schemas.microsoft.com/office/drawing/2014/main" id="{26BC3C02-D131-9F83-8BB5-17D1FA9557F4}"/>
                    </a:ext>
                  </a:extLst>
                </p:cNvPr>
                <p:cNvSpPr/>
                <p:nvPr/>
              </p:nvSpPr>
              <p:spPr>
                <a:xfrm>
                  <a:off x="1541641" y="1988735"/>
                  <a:ext cx="1810745" cy="18107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42" name="组合 1941">
                  <a:extLst>
                    <a:ext uri="{FF2B5EF4-FFF2-40B4-BE49-F238E27FC236}">
                      <a16:creationId xmlns:a16="http://schemas.microsoft.com/office/drawing/2014/main" id="{AC816560-2BE6-D907-A6D2-E092CBDD08B2}"/>
                    </a:ext>
                  </a:extLst>
                </p:cNvPr>
                <p:cNvGrpSpPr/>
                <p:nvPr/>
              </p:nvGrpSpPr>
              <p:grpSpPr>
                <a:xfrm>
                  <a:off x="1284311" y="1657316"/>
                  <a:ext cx="2364141" cy="2520195"/>
                  <a:chOff x="1412616" y="1812117"/>
                  <a:chExt cx="2573337" cy="2743200"/>
                </a:xfrm>
              </p:grpSpPr>
              <p:sp>
                <p:nvSpPr>
                  <p:cNvPr id="1943" name="Freeform 11">
                    <a:extLst>
                      <a:ext uri="{FF2B5EF4-FFF2-40B4-BE49-F238E27FC236}">
                        <a16:creationId xmlns:a16="http://schemas.microsoft.com/office/drawing/2014/main" id="{6B7811F8-B4E1-F8B9-3907-0C7385427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541" y="4201305"/>
                    <a:ext cx="282575" cy="192087"/>
                  </a:xfrm>
                  <a:custGeom>
                    <a:avLst/>
                    <a:gdLst>
                      <a:gd name="T0" fmla="*/ 95 w 155"/>
                      <a:gd name="T1" fmla="*/ 66 h 105"/>
                      <a:gd name="T2" fmla="*/ 2 w 155"/>
                      <a:gd name="T3" fmla="*/ 75 h 105"/>
                      <a:gd name="T4" fmla="*/ 155 w 155"/>
                      <a:gd name="T5" fmla="*/ 42 h 105"/>
                      <a:gd name="T6" fmla="*/ 6 w 155"/>
                      <a:gd name="T7" fmla="*/ 57 h 105"/>
                      <a:gd name="T8" fmla="*/ 3 w 155"/>
                      <a:gd name="T9" fmla="*/ 61 h 105"/>
                      <a:gd name="T10" fmla="*/ 95 w 155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5" h="105">
                        <a:moveTo>
                          <a:pt x="95" y="66"/>
                        </a:moveTo>
                        <a:cubicBezTo>
                          <a:pt x="58" y="83"/>
                          <a:pt x="0" y="74"/>
                          <a:pt x="2" y="75"/>
                        </a:cubicBezTo>
                        <a:cubicBezTo>
                          <a:pt x="62" y="105"/>
                          <a:pt x="133" y="94"/>
                          <a:pt x="155" y="42"/>
                        </a:cubicBezTo>
                        <a:cubicBezTo>
                          <a:pt x="78" y="47"/>
                          <a:pt x="49" y="0"/>
                          <a:pt x="6" y="57"/>
                        </a:cubicBezTo>
                        <a:cubicBezTo>
                          <a:pt x="5" y="58"/>
                          <a:pt x="4" y="60"/>
                          <a:pt x="3" y="61"/>
                        </a:cubicBezTo>
                        <a:cubicBezTo>
                          <a:pt x="1" y="64"/>
                          <a:pt x="49" y="70"/>
                          <a:pt x="95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4" name="Freeform 12">
                    <a:extLst>
                      <a:ext uri="{FF2B5EF4-FFF2-40B4-BE49-F238E27FC236}">
                        <a16:creationId xmlns:a16="http://schemas.microsoft.com/office/drawing/2014/main" id="{E73C9144-30BF-2A3D-07E0-A4E02E7289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6303" y="4090180"/>
                    <a:ext cx="204787" cy="198437"/>
                  </a:xfrm>
                  <a:custGeom>
                    <a:avLst/>
                    <a:gdLst>
                      <a:gd name="T0" fmla="*/ 112 w 112"/>
                      <a:gd name="T1" fmla="*/ 11 h 109"/>
                      <a:gd name="T2" fmla="*/ 72 w 112"/>
                      <a:gd name="T3" fmla="*/ 87 h 109"/>
                      <a:gd name="T4" fmla="*/ 43 w 112"/>
                      <a:gd name="T5" fmla="*/ 83 h 109"/>
                      <a:gd name="T6" fmla="*/ 72 w 112"/>
                      <a:gd name="T7" fmla="*/ 31 h 109"/>
                      <a:gd name="T8" fmla="*/ 28 w 112"/>
                      <a:gd name="T9" fmla="*/ 87 h 109"/>
                      <a:gd name="T10" fmla="*/ 3 w 112"/>
                      <a:gd name="T11" fmla="*/ 109 h 109"/>
                      <a:gd name="T12" fmla="*/ 112 w 112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09">
                        <a:moveTo>
                          <a:pt x="112" y="11"/>
                        </a:moveTo>
                        <a:cubicBezTo>
                          <a:pt x="75" y="55"/>
                          <a:pt x="95" y="67"/>
                          <a:pt x="72" y="87"/>
                        </a:cubicBezTo>
                        <a:cubicBezTo>
                          <a:pt x="63" y="84"/>
                          <a:pt x="53" y="81"/>
                          <a:pt x="43" y="83"/>
                        </a:cubicBezTo>
                        <a:cubicBezTo>
                          <a:pt x="50" y="51"/>
                          <a:pt x="74" y="30"/>
                          <a:pt x="72" y="31"/>
                        </a:cubicBezTo>
                        <a:cubicBezTo>
                          <a:pt x="70" y="31"/>
                          <a:pt x="37" y="52"/>
                          <a:pt x="28" y="87"/>
                        </a:cubicBezTo>
                        <a:cubicBezTo>
                          <a:pt x="18" y="91"/>
                          <a:pt x="10" y="100"/>
                          <a:pt x="3" y="109"/>
                        </a:cubicBezTo>
                        <a:cubicBezTo>
                          <a:pt x="0" y="42"/>
                          <a:pt x="60" y="0"/>
                          <a:pt x="112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5" name="Freeform 13">
                    <a:extLst>
                      <a:ext uri="{FF2B5EF4-FFF2-40B4-BE49-F238E27FC236}">
                        <a16:creationId xmlns:a16="http://schemas.microsoft.com/office/drawing/2014/main" id="{1290CCB2-C4F7-A70F-2179-7E272DCD73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5341" y="4298142"/>
                    <a:ext cx="128587" cy="34925"/>
                  </a:xfrm>
                  <a:custGeom>
                    <a:avLst/>
                    <a:gdLst>
                      <a:gd name="T0" fmla="*/ 71 w 71"/>
                      <a:gd name="T1" fmla="*/ 19 h 19"/>
                      <a:gd name="T2" fmla="*/ 26 w 71"/>
                      <a:gd name="T3" fmla="*/ 12 h 19"/>
                      <a:gd name="T4" fmla="*/ 46 w 71"/>
                      <a:gd name="T5" fmla="*/ 0 h 19"/>
                      <a:gd name="T6" fmla="*/ 0 w 71"/>
                      <a:gd name="T7" fmla="*/ 14 h 19"/>
                      <a:gd name="T8" fmla="*/ 2 w 71"/>
                      <a:gd name="T9" fmla="*/ 16 h 19"/>
                      <a:gd name="T10" fmla="*/ 71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71" y="19"/>
                        </a:moveTo>
                        <a:cubicBezTo>
                          <a:pt x="56" y="17"/>
                          <a:pt x="40" y="15"/>
                          <a:pt x="26" y="12"/>
                        </a:cubicBezTo>
                        <a:cubicBezTo>
                          <a:pt x="32" y="10"/>
                          <a:pt x="41" y="7"/>
                          <a:pt x="46" y="0"/>
                        </a:cubicBezTo>
                        <a:cubicBezTo>
                          <a:pt x="32" y="8"/>
                          <a:pt x="16" y="9"/>
                          <a:pt x="0" y="14"/>
                        </a:cubicBezTo>
                        <a:cubicBezTo>
                          <a:pt x="0" y="15"/>
                          <a:pt x="0" y="16"/>
                          <a:pt x="2" y="16"/>
                        </a:cubicBezTo>
                        <a:cubicBezTo>
                          <a:pt x="23" y="18"/>
                          <a:pt x="50" y="19"/>
                          <a:pt x="71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6" name="Freeform 14">
                    <a:extLst>
                      <a:ext uri="{FF2B5EF4-FFF2-40B4-BE49-F238E27FC236}">
                        <a16:creationId xmlns:a16="http://schemas.microsoft.com/office/drawing/2014/main" id="{733FD185-6068-0AF8-7461-4A274B803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966" y="4102880"/>
                    <a:ext cx="261937" cy="179387"/>
                  </a:xfrm>
                  <a:custGeom>
                    <a:avLst/>
                    <a:gdLst>
                      <a:gd name="T0" fmla="*/ 91 w 144"/>
                      <a:gd name="T1" fmla="*/ 54 h 98"/>
                      <a:gd name="T2" fmla="*/ 3 w 144"/>
                      <a:gd name="T3" fmla="*/ 80 h 98"/>
                      <a:gd name="T4" fmla="*/ 144 w 144"/>
                      <a:gd name="T5" fmla="*/ 20 h 98"/>
                      <a:gd name="T6" fmla="*/ 4 w 144"/>
                      <a:gd name="T7" fmla="*/ 62 h 98"/>
                      <a:gd name="T8" fmla="*/ 2 w 144"/>
                      <a:gd name="T9" fmla="*/ 67 h 98"/>
                      <a:gd name="T10" fmla="*/ 91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91" y="54"/>
                        </a:moveTo>
                        <a:cubicBezTo>
                          <a:pt x="59" y="78"/>
                          <a:pt x="1" y="79"/>
                          <a:pt x="3" y="80"/>
                        </a:cubicBezTo>
                        <a:cubicBezTo>
                          <a:pt x="66" y="98"/>
                          <a:pt x="133" y="75"/>
                          <a:pt x="144" y="20"/>
                        </a:cubicBezTo>
                        <a:cubicBezTo>
                          <a:pt x="71" y="40"/>
                          <a:pt x="35" y="0"/>
                          <a:pt x="4" y="62"/>
                        </a:cubicBezTo>
                        <a:cubicBezTo>
                          <a:pt x="3" y="64"/>
                          <a:pt x="2" y="65"/>
                          <a:pt x="2" y="67"/>
                        </a:cubicBezTo>
                        <a:cubicBezTo>
                          <a:pt x="0" y="70"/>
                          <a:pt x="48" y="67"/>
                          <a:pt x="9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" name="Freeform 15">
                    <a:extLst>
                      <a:ext uri="{FF2B5EF4-FFF2-40B4-BE49-F238E27FC236}">
                        <a16:creationId xmlns:a16="http://schemas.microsoft.com/office/drawing/2014/main" id="{4CA5E5DA-09A6-6321-9BED-CA55C5F5B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3153" y="3990167"/>
                    <a:ext cx="185737" cy="209550"/>
                  </a:xfrm>
                  <a:custGeom>
                    <a:avLst/>
                    <a:gdLst>
                      <a:gd name="T0" fmla="*/ 102 w 102"/>
                      <a:gd name="T1" fmla="*/ 1 h 115"/>
                      <a:gd name="T2" fmla="*/ 78 w 102"/>
                      <a:gd name="T3" fmla="*/ 82 h 115"/>
                      <a:gd name="T4" fmla="*/ 49 w 102"/>
                      <a:gd name="T5" fmla="*/ 83 h 115"/>
                      <a:gd name="T6" fmla="*/ 67 w 102"/>
                      <a:gd name="T7" fmla="*/ 28 h 115"/>
                      <a:gd name="T8" fmla="*/ 35 w 102"/>
                      <a:gd name="T9" fmla="*/ 90 h 115"/>
                      <a:gd name="T10" fmla="*/ 15 w 102"/>
                      <a:gd name="T11" fmla="*/ 115 h 115"/>
                      <a:gd name="T12" fmla="*/ 102 w 102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2" h="115">
                        <a:moveTo>
                          <a:pt x="102" y="1"/>
                        </a:moveTo>
                        <a:cubicBezTo>
                          <a:pt x="74" y="51"/>
                          <a:pt x="96" y="59"/>
                          <a:pt x="78" y="82"/>
                        </a:cubicBezTo>
                        <a:cubicBezTo>
                          <a:pt x="68" y="80"/>
                          <a:pt x="58" y="80"/>
                          <a:pt x="49" y="83"/>
                        </a:cubicBezTo>
                        <a:cubicBezTo>
                          <a:pt x="50" y="52"/>
                          <a:pt x="69" y="27"/>
                          <a:pt x="67" y="28"/>
                        </a:cubicBezTo>
                        <a:cubicBezTo>
                          <a:pt x="65" y="29"/>
                          <a:pt x="37" y="55"/>
                          <a:pt x="35" y="90"/>
                        </a:cubicBezTo>
                        <a:cubicBezTo>
                          <a:pt x="27" y="96"/>
                          <a:pt x="20" y="105"/>
                          <a:pt x="15" y="115"/>
                        </a:cubicBezTo>
                        <a:cubicBezTo>
                          <a:pt x="0" y="52"/>
                          <a:pt x="50" y="0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" name="Freeform 16">
                    <a:extLst>
                      <a:ext uri="{FF2B5EF4-FFF2-40B4-BE49-F238E27FC236}">
                        <a16:creationId xmlns:a16="http://schemas.microsoft.com/office/drawing/2014/main" id="{AE2C6CD7-E08A-A159-82BA-AE211B225D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941" y="4210830"/>
                    <a:ext cx="123825" cy="44450"/>
                  </a:xfrm>
                  <a:custGeom>
                    <a:avLst/>
                    <a:gdLst>
                      <a:gd name="T0" fmla="*/ 68 w 68"/>
                      <a:gd name="T1" fmla="*/ 14 h 24"/>
                      <a:gd name="T2" fmla="*/ 24 w 68"/>
                      <a:gd name="T3" fmla="*/ 15 h 24"/>
                      <a:gd name="T4" fmla="*/ 41 w 68"/>
                      <a:gd name="T5" fmla="*/ 0 h 24"/>
                      <a:gd name="T6" fmla="*/ 0 w 68"/>
                      <a:gd name="T7" fmla="*/ 22 h 24"/>
                      <a:gd name="T8" fmla="*/ 2 w 68"/>
                      <a:gd name="T9" fmla="*/ 23 h 24"/>
                      <a:gd name="T10" fmla="*/ 68 w 68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24">
                        <a:moveTo>
                          <a:pt x="68" y="14"/>
                        </a:moveTo>
                        <a:cubicBezTo>
                          <a:pt x="54" y="14"/>
                          <a:pt x="38" y="15"/>
                          <a:pt x="24" y="15"/>
                        </a:cubicBezTo>
                        <a:cubicBezTo>
                          <a:pt x="29" y="12"/>
                          <a:pt x="37" y="8"/>
                          <a:pt x="41" y="0"/>
                        </a:cubicBezTo>
                        <a:cubicBezTo>
                          <a:pt x="29" y="10"/>
                          <a:pt x="14" y="14"/>
                          <a:pt x="0" y="22"/>
                        </a:cubicBezTo>
                        <a:cubicBezTo>
                          <a:pt x="0" y="23"/>
                          <a:pt x="0" y="24"/>
                          <a:pt x="2" y="23"/>
                        </a:cubicBezTo>
                        <a:cubicBezTo>
                          <a:pt x="23" y="21"/>
                          <a:pt x="49" y="17"/>
                          <a:pt x="68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9" name="Freeform 17">
                    <a:extLst>
                      <a:ext uri="{FF2B5EF4-FFF2-40B4-BE49-F238E27FC236}">
                        <a16:creationId xmlns:a16="http://schemas.microsoft.com/office/drawing/2014/main" id="{C223AF41-3BE7-47C9-530D-23539ED14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8578" y="3966355"/>
                    <a:ext cx="234950" cy="161925"/>
                  </a:xfrm>
                  <a:custGeom>
                    <a:avLst/>
                    <a:gdLst>
                      <a:gd name="T0" fmla="*/ 84 w 129"/>
                      <a:gd name="T1" fmla="*/ 42 h 89"/>
                      <a:gd name="T2" fmla="*/ 5 w 129"/>
                      <a:gd name="T3" fmla="*/ 83 h 89"/>
                      <a:gd name="T4" fmla="*/ 129 w 129"/>
                      <a:gd name="T5" fmla="*/ 0 h 89"/>
                      <a:gd name="T6" fmla="*/ 2 w 129"/>
                      <a:gd name="T7" fmla="*/ 66 h 89"/>
                      <a:gd name="T8" fmla="*/ 1 w 129"/>
                      <a:gd name="T9" fmla="*/ 71 h 89"/>
                      <a:gd name="T10" fmla="*/ 84 w 129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9" h="89">
                        <a:moveTo>
                          <a:pt x="84" y="42"/>
                        </a:moveTo>
                        <a:cubicBezTo>
                          <a:pt x="58" y="71"/>
                          <a:pt x="3" y="83"/>
                          <a:pt x="5" y="83"/>
                        </a:cubicBezTo>
                        <a:cubicBezTo>
                          <a:pt x="69" y="89"/>
                          <a:pt x="128" y="54"/>
                          <a:pt x="129" y="0"/>
                        </a:cubicBezTo>
                        <a:cubicBezTo>
                          <a:pt x="63" y="32"/>
                          <a:pt x="20" y="0"/>
                          <a:pt x="2" y="66"/>
                        </a:cubicBezTo>
                        <a:cubicBezTo>
                          <a:pt x="2" y="68"/>
                          <a:pt x="1" y="69"/>
                          <a:pt x="1" y="71"/>
                        </a:cubicBezTo>
                        <a:cubicBezTo>
                          <a:pt x="0" y="74"/>
                          <a:pt x="45" y="63"/>
                          <a:pt x="84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0" name="Freeform 18">
                    <a:extLst>
                      <a:ext uri="{FF2B5EF4-FFF2-40B4-BE49-F238E27FC236}">
                        <a16:creationId xmlns:a16="http://schemas.microsoft.com/office/drawing/2014/main" id="{069893ED-3044-9AC2-6547-8821802CC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3845705"/>
                    <a:ext cx="169862" cy="227012"/>
                  </a:xfrm>
                  <a:custGeom>
                    <a:avLst/>
                    <a:gdLst>
                      <a:gd name="T0" fmla="*/ 88 w 93"/>
                      <a:gd name="T1" fmla="*/ 0 h 125"/>
                      <a:gd name="T2" fmla="*/ 80 w 93"/>
                      <a:gd name="T3" fmla="*/ 81 h 125"/>
                      <a:gd name="T4" fmla="*/ 52 w 93"/>
                      <a:gd name="T5" fmla="*/ 88 h 125"/>
                      <a:gd name="T6" fmla="*/ 60 w 93"/>
                      <a:gd name="T7" fmla="*/ 31 h 125"/>
                      <a:gd name="T8" fmla="*/ 41 w 93"/>
                      <a:gd name="T9" fmla="*/ 96 h 125"/>
                      <a:gd name="T10" fmla="*/ 26 w 93"/>
                      <a:gd name="T11" fmla="*/ 125 h 125"/>
                      <a:gd name="T12" fmla="*/ 88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88" y="0"/>
                        </a:moveTo>
                        <a:cubicBezTo>
                          <a:pt x="71" y="52"/>
                          <a:pt x="93" y="55"/>
                          <a:pt x="80" y="81"/>
                        </a:cubicBezTo>
                        <a:cubicBezTo>
                          <a:pt x="70" y="81"/>
                          <a:pt x="60" y="83"/>
                          <a:pt x="52" y="88"/>
                        </a:cubicBezTo>
                        <a:cubicBezTo>
                          <a:pt x="48" y="57"/>
                          <a:pt x="62" y="30"/>
                          <a:pt x="60" y="31"/>
                        </a:cubicBezTo>
                        <a:cubicBezTo>
                          <a:pt x="58" y="33"/>
                          <a:pt x="36" y="63"/>
                          <a:pt x="41" y="96"/>
                        </a:cubicBezTo>
                        <a:cubicBezTo>
                          <a:pt x="33" y="104"/>
                          <a:pt x="29" y="114"/>
                          <a:pt x="26" y="125"/>
                        </a:cubicBezTo>
                        <a:cubicBezTo>
                          <a:pt x="0" y="67"/>
                          <a:pt x="38" y="8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" name="Freeform 19">
                    <a:extLst>
                      <a:ext uri="{FF2B5EF4-FFF2-40B4-BE49-F238E27FC236}">
                        <a16:creationId xmlns:a16="http://schemas.microsoft.com/office/drawing/2014/main" id="{09DA8586-BF9B-55CD-EA09-6ECCCA66B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903" y="4082242"/>
                    <a:ext cx="117475" cy="53975"/>
                  </a:xfrm>
                  <a:custGeom>
                    <a:avLst/>
                    <a:gdLst>
                      <a:gd name="T0" fmla="*/ 65 w 65"/>
                      <a:gd name="T1" fmla="*/ 9 h 30"/>
                      <a:gd name="T2" fmla="*/ 23 w 65"/>
                      <a:gd name="T3" fmla="*/ 18 h 30"/>
                      <a:gd name="T4" fmla="*/ 36 w 65"/>
                      <a:gd name="T5" fmla="*/ 0 h 30"/>
                      <a:gd name="T6" fmla="*/ 1 w 65"/>
                      <a:gd name="T7" fmla="*/ 29 h 30"/>
                      <a:gd name="T8" fmla="*/ 3 w 65"/>
                      <a:gd name="T9" fmla="*/ 30 h 30"/>
                      <a:gd name="T10" fmla="*/ 65 w 65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5" h="30">
                        <a:moveTo>
                          <a:pt x="65" y="9"/>
                        </a:moveTo>
                        <a:cubicBezTo>
                          <a:pt x="51" y="12"/>
                          <a:pt x="36" y="16"/>
                          <a:pt x="23" y="18"/>
                        </a:cubicBezTo>
                        <a:cubicBezTo>
                          <a:pt x="27" y="14"/>
                          <a:pt x="34" y="9"/>
                          <a:pt x="36" y="0"/>
                        </a:cubicBezTo>
                        <a:cubicBezTo>
                          <a:pt x="26" y="12"/>
                          <a:pt x="12" y="19"/>
                          <a:pt x="1" y="29"/>
                        </a:cubicBezTo>
                        <a:cubicBezTo>
                          <a:pt x="0" y="30"/>
                          <a:pt x="1" y="30"/>
                          <a:pt x="3" y="30"/>
                        </a:cubicBezTo>
                        <a:cubicBezTo>
                          <a:pt x="22" y="24"/>
                          <a:pt x="46" y="16"/>
                          <a:pt x="65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" name="Freeform 20">
                    <a:extLst>
                      <a:ext uri="{FF2B5EF4-FFF2-40B4-BE49-F238E27FC236}">
                        <a16:creationId xmlns:a16="http://schemas.microsoft.com/office/drawing/2014/main" id="{43161BCA-B4C9-EF47-E93C-1CC998C816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71616" y="3759980"/>
                    <a:ext cx="217487" cy="187325"/>
                  </a:xfrm>
                  <a:custGeom>
                    <a:avLst/>
                    <a:gdLst>
                      <a:gd name="T0" fmla="*/ 75 w 119"/>
                      <a:gd name="T1" fmla="*/ 49 h 103"/>
                      <a:gd name="T2" fmla="*/ 6 w 119"/>
                      <a:gd name="T3" fmla="*/ 103 h 103"/>
                      <a:gd name="T4" fmla="*/ 110 w 119"/>
                      <a:gd name="T5" fmla="*/ 0 h 103"/>
                      <a:gd name="T6" fmla="*/ 0 w 119"/>
                      <a:gd name="T7" fmla="*/ 87 h 103"/>
                      <a:gd name="T8" fmla="*/ 0 w 119"/>
                      <a:gd name="T9" fmla="*/ 92 h 103"/>
                      <a:gd name="T10" fmla="*/ 75 w 119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9" h="103">
                        <a:moveTo>
                          <a:pt x="75" y="49"/>
                        </a:moveTo>
                        <a:cubicBezTo>
                          <a:pt x="55" y="81"/>
                          <a:pt x="4" y="103"/>
                          <a:pt x="6" y="103"/>
                        </a:cubicBezTo>
                        <a:cubicBezTo>
                          <a:pt x="68" y="97"/>
                          <a:pt x="119" y="52"/>
                          <a:pt x="110" y="0"/>
                        </a:cubicBezTo>
                        <a:cubicBezTo>
                          <a:pt x="52" y="43"/>
                          <a:pt x="6" y="20"/>
                          <a:pt x="0" y="87"/>
                        </a:cubicBezTo>
                        <a:cubicBezTo>
                          <a:pt x="0" y="88"/>
                          <a:pt x="0" y="90"/>
                          <a:pt x="0" y="92"/>
                        </a:cubicBezTo>
                        <a:cubicBezTo>
                          <a:pt x="0" y="95"/>
                          <a:pt x="41" y="76"/>
                          <a:pt x="7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3" name="Freeform 21">
                    <a:extLst>
                      <a:ext uri="{FF2B5EF4-FFF2-40B4-BE49-F238E27FC236}">
                        <a16:creationId xmlns:a16="http://schemas.microsoft.com/office/drawing/2014/main" id="{87B8EC11-FEE3-5661-0845-E3C54AB0D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591" y="3664730"/>
                    <a:ext cx="160337" cy="238125"/>
                  </a:xfrm>
                  <a:custGeom>
                    <a:avLst/>
                    <a:gdLst>
                      <a:gd name="T0" fmla="*/ 72 w 88"/>
                      <a:gd name="T1" fmla="*/ 0 h 131"/>
                      <a:gd name="T2" fmla="*/ 79 w 88"/>
                      <a:gd name="T3" fmla="*/ 79 h 131"/>
                      <a:gd name="T4" fmla="*/ 54 w 88"/>
                      <a:gd name="T5" fmla="*/ 91 h 131"/>
                      <a:gd name="T6" fmla="*/ 51 w 88"/>
                      <a:gd name="T7" fmla="*/ 35 h 131"/>
                      <a:gd name="T8" fmla="*/ 44 w 88"/>
                      <a:gd name="T9" fmla="*/ 102 h 131"/>
                      <a:gd name="T10" fmla="*/ 35 w 88"/>
                      <a:gd name="T11" fmla="*/ 131 h 131"/>
                      <a:gd name="T12" fmla="*/ 72 w 88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131">
                        <a:moveTo>
                          <a:pt x="72" y="0"/>
                        </a:moveTo>
                        <a:cubicBezTo>
                          <a:pt x="65" y="54"/>
                          <a:pt x="88" y="53"/>
                          <a:pt x="79" y="79"/>
                        </a:cubicBezTo>
                        <a:cubicBezTo>
                          <a:pt x="70" y="82"/>
                          <a:pt x="61" y="85"/>
                          <a:pt x="54" y="91"/>
                        </a:cubicBezTo>
                        <a:cubicBezTo>
                          <a:pt x="44" y="63"/>
                          <a:pt x="52" y="34"/>
                          <a:pt x="51" y="35"/>
                        </a:cubicBezTo>
                        <a:cubicBezTo>
                          <a:pt x="49" y="37"/>
                          <a:pt x="34" y="70"/>
                          <a:pt x="44" y="102"/>
                        </a:cubicBezTo>
                        <a:cubicBezTo>
                          <a:pt x="39" y="110"/>
                          <a:pt x="37" y="121"/>
                          <a:pt x="35" y="131"/>
                        </a:cubicBezTo>
                        <a:cubicBezTo>
                          <a:pt x="0" y="80"/>
                          <a:pt x="26" y="17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4" name="Freeform 22">
                    <a:extLst>
                      <a:ext uri="{FF2B5EF4-FFF2-40B4-BE49-F238E27FC236}">
                        <a16:creationId xmlns:a16="http://schemas.microsoft.com/office/drawing/2014/main" id="{AD85FD4C-6A9B-2ECF-CE94-285A301A0B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4466" y="3912380"/>
                    <a:ext cx="104775" cy="65087"/>
                  </a:xfrm>
                  <a:custGeom>
                    <a:avLst/>
                    <a:gdLst>
                      <a:gd name="T0" fmla="*/ 58 w 58"/>
                      <a:gd name="T1" fmla="*/ 4 h 36"/>
                      <a:gd name="T2" fmla="*/ 19 w 58"/>
                      <a:gd name="T3" fmla="*/ 20 h 36"/>
                      <a:gd name="T4" fmla="*/ 29 w 58"/>
                      <a:gd name="T5" fmla="*/ 0 h 36"/>
                      <a:gd name="T6" fmla="*/ 0 w 58"/>
                      <a:gd name="T7" fmla="*/ 35 h 36"/>
                      <a:gd name="T8" fmla="*/ 2 w 58"/>
                      <a:gd name="T9" fmla="*/ 35 h 36"/>
                      <a:gd name="T10" fmla="*/ 58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58" y="4"/>
                        </a:moveTo>
                        <a:cubicBezTo>
                          <a:pt x="45" y="9"/>
                          <a:pt x="31" y="16"/>
                          <a:pt x="19" y="20"/>
                        </a:cubicBezTo>
                        <a:cubicBezTo>
                          <a:pt x="22" y="16"/>
                          <a:pt x="28" y="9"/>
                          <a:pt x="29" y="0"/>
                        </a:cubicBezTo>
                        <a:cubicBezTo>
                          <a:pt x="22" y="14"/>
                          <a:pt x="9" y="23"/>
                          <a:pt x="0" y="35"/>
                        </a:cubicBezTo>
                        <a:cubicBezTo>
                          <a:pt x="0" y="36"/>
                          <a:pt x="1" y="36"/>
                          <a:pt x="2" y="35"/>
                        </a:cubicBezTo>
                        <a:cubicBezTo>
                          <a:pt x="20" y="26"/>
                          <a:pt x="41" y="14"/>
                          <a:pt x="5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5" name="Freeform 23">
                    <a:extLst>
                      <a:ext uri="{FF2B5EF4-FFF2-40B4-BE49-F238E27FC236}">
                        <a16:creationId xmlns:a16="http://schemas.microsoft.com/office/drawing/2014/main" id="{698EECC7-FE61-B08E-4765-6A864F63F0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0678" y="3536142"/>
                    <a:ext cx="206375" cy="215900"/>
                  </a:xfrm>
                  <a:custGeom>
                    <a:avLst/>
                    <a:gdLst>
                      <a:gd name="T0" fmla="*/ 71 w 114"/>
                      <a:gd name="T1" fmla="*/ 54 h 119"/>
                      <a:gd name="T2" fmla="*/ 15 w 114"/>
                      <a:gd name="T3" fmla="*/ 118 h 119"/>
                      <a:gd name="T4" fmla="*/ 96 w 114"/>
                      <a:gd name="T5" fmla="*/ 0 h 119"/>
                      <a:gd name="T6" fmla="*/ 7 w 114"/>
                      <a:gd name="T7" fmla="*/ 104 h 119"/>
                      <a:gd name="T8" fmla="*/ 7 w 114"/>
                      <a:gd name="T9" fmla="*/ 108 h 119"/>
                      <a:gd name="T10" fmla="*/ 71 w 114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4" h="119">
                        <a:moveTo>
                          <a:pt x="71" y="54"/>
                        </a:moveTo>
                        <a:cubicBezTo>
                          <a:pt x="58" y="89"/>
                          <a:pt x="13" y="119"/>
                          <a:pt x="15" y="118"/>
                        </a:cubicBezTo>
                        <a:cubicBezTo>
                          <a:pt x="74" y="101"/>
                          <a:pt x="114" y="49"/>
                          <a:pt x="96" y="0"/>
                        </a:cubicBezTo>
                        <a:cubicBezTo>
                          <a:pt x="48" y="52"/>
                          <a:pt x="0" y="39"/>
                          <a:pt x="7" y="104"/>
                        </a:cubicBezTo>
                        <a:cubicBezTo>
                          <a:pt x="7" y="105"/>
                          <a:pt x="7" y="107"/>
                          <a:pt x="7" y="108"/>
                        </a:cubicBezTo>
                        <a:cubicBezTo>
                          <a:pt x="8" y="112"/>
                          <a:pt x="44" y="86"/>
                          <a:pt x="71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" name="Freeform 24">
                    <a:extLst>
                      <a:ext uri="{FF2B5EF4-FFF2-40B4-BE49-F238E27FC236}">
                        <a16:creationId xmlns:a16="http://schemas.microsoft.com/office/drawing/2014/main" id="{4603B07D-EDC4-9430-3CB7-D7CEE71266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1303" y="3472642"/>
                    <a:ext cx="144462" cy="241300"/>
                  </a:xfrm>
                  <a:custGeom>
                    <a:avLst/>
                    <a:gdLst>
                      <a:gd name="T0" fmla="*/ 55 w 79"/>
                      <a:gd name="T1" fmla="*/ 0 h 133"/>
                      <a:gd name="T2" fmla="*/ 76 w 79"/>
                      <a:gd name="T3" fmla="*/ 75 h 133"/>
                      <a:gd name="T4" fmla="*/ 54 w 79"/>
                      <a:gd name="T5" fmla="*/ 90 h 133"/>
                      <a:gd name="T6" fmla="*/ 41 w 79"/>
                      <a:gd name="T7" fmla="*/ 38 h 133"/>
                      <a:gd name="T8" fmla="*/ 47 w 79"/>
                      <a:gd name="T9" fmla="*/ 102 h 133"/>
                      <a:gd name="T10" fmla="*/ 44 w 79"/>
                      <a:gd name="T11" fmla="*/ 133 h 133"/>
                      <a:gd name="T12" fmla="*/ 5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55" y="0"/>
                        </a:moveTo>
                        <a:cubicBezTo>
                          <a:pt x="58" y="52"/>
                          <a:pt x="79" y="47"/>
                          <a:pt x="76" y="75"/>
                        </a:cubicBezTo>
                        <a:cubicBezTo>
                          <a:pt x="68" y="79"/>
                          <a:pt x="60" y="83"/>
                          <a:pt x="54" y="90"/>
                        </a:cubicBezTo>
                        <a:cubicBezTo>
                          <a:pt x="39" y="65"/>
                          <a:pt x="42" y="36"/>
                          <a:pt x="41" y="38"/>
                        </a:cubicBezTo>
                        <a:cubicBezTo>
                          <a:pt x="40" y="39"/>
                          <a:pt x="31" y="74"/>
                          <a:pt x="47" y="102"/>
                        </a:cubicBezTo>
                        <a:cubicBezTo>
                          <a:pt x="43" y="111"/>
                          <a:pt x="43" y="122"/>
                          <a:pt x="44" y="133"/>
                        </a:cubicBezTo>
                        <a:cubicBezTo>
                          <a:pt x="0" y="90"/>
                          <a:pt x="13" y="25"/>
                          <a:pt x="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" name="Freeform 25">
                    <a:extLst>
                      <a:ext uri="{FF2B5EF4-FFF2-40B4-BE49-F238E27FC236}">
                        <a16:creationId xmlns:a16="http://schemas.microsoft.com/office/drawing/2014/main" id="{3A5BF01C-D56A-A60A-0963-0D7FFEB372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3717117"/>
                    <a:ext cx="90487" cy="74612"/>
                  </a:xfrm>
                  <a:custGeom>
                    <a:avLst/>
                    <a:gdLst>
                      <a:gd name="T0" fmla="*/ 50 w 50"/>
                      <a:gd name="T1" fmla="*/ 0 h 41"/>
                      <a:gd name="T2" fmla="*/ 16 w 50"/>
                      <a:gd name="T3" fmla="*/ 23 h 41"/>
                      <a:gd name="T4" fmla="*/ 22 w 50"/>
                      <a:gd name="T5" fmla="*/ 2 h 41"/>
                      <a:gd name="T6" fmla="*/ 0 w 50"/>
                      <a:gd name="T7" fmla="*/ 40 h 41"/>
                      <a:gd name="T8" fmla="*/ 3 w 50"/>
                      <a:gd name="T9" fmla="*/ 40 h 41"/>
                      <a:gd name="T10" fmla="*/ 5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50" y="0"/>
                        </a:moveTo>
                        <a:cubicBezTo>
                          <a:pt x="39" y="8"/>
                          <a:pt x="27" y="16"/>
                          <a:pt x="16" y="23"/>
                        </a:cubicBezTo>
                        <a:cubicBezTo>
                          <a:pt x="19" y="18"/>
                          <a:pt x="23" y="10"/>
                          <a:pt x="22" y="2"/>
                        </a:cubicBezTo>
                        <a:cubicBezTo>
                          <a:pt x="17" y="16"/>
                          <a:pt x="8" y="27"/>
                          <a:pt x="0" y="40"/>
                        </a:cubicBezTo>
                        <a:cubicBezTo>
                          <a:pt x="1" y="41"/>
                          <a:pt x="2" y="41"/>
                          <a:pt x="3" y="40"/>
                        </a:cubicBezTo>
                        <a:cubicBezTo>
                          <a:pt x="18" y="28"/>
                          <a:pt x="36" y="12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8" name="Freeform 26">
                    <a:extLst>
                      <a:ext uri="{FF2B5EF4-FFF2-40B4-BE49-F238E27FC236}">
                        <a16:creationId xmlns:a16="http://schemas.microsoft.com/office/drawing/2014/main" id="{6988F0B9-6C8F-7D5A-3459-5C8139913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6878" y="3305955"/>
                    <a:ext cx="201612" cy="234950"/>
                  </a:xfrm>
                  <a:custGeom>
                    <a:avLst/>
                    <a:gdLst>
                      <a:gd name="T0" fmla="*/ 71 w 111"/>
                      <a:gd name="T1" fmla="*/ 56 h 129"/>
                      <a:gd name="T2" fmla="*/ 29 w 111"/>
                      <a:gd name="T3" fmla="*/ 128 h 129"/>
                      <a:gd name="T4" fmla="*/ 85 w 111"/>
                      <a:gd name="T5" fmla="*/ 0 h 129"/>
                      <a:gd name="T6" fmla="*/ 18 w 111"/>
                      <a:gd name="T7" fmla="*/ 116 h 129"/>
                      <a:gd name="T8" fmla="*/ 20 w 111"/>
                      <a:gd name="T9" fmla="*/ 120 h 129"/>
                      <a:gd name="T10" fmla="*/ 71 w 111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1" h="129">
                        <a:moveTo>
                          <a:pt x="71" y="56"/>
                        </a:moveTo>
                        <a:cubicBezTo>
                          <a:pt x="65" y="92"/>
                          <a:pt x="27" y="129"/>
                          <a:pt x="29" y="128"/>
                        </a:cubicBezTo>
                        <a:cubicBezTo>
                          <a:pt x="82" y="100"/>
                          <a:pt x="111" y="43"/>
                          <a:pt x="85" y="0"/>
                        </a:cubicBezTo>
                        <a:cubicBezTo>
                          <a:pt x="49" y="58"/>
                          <a:pt x="0" y="55"/>
                          <a:pt x="18" y="116"/>
                        </a:cubicBezTo>
                        <a:cubicBezTo>
                          <a:pt x="19" y="117"/>
                          <a:pt x="19" y="118"/>
                          <a:pt x="20" y="120"/>
                        </a:cubicBezTo>
                        <a:cubicBezTo>
                          <a:pt x="21" y="123"/>
                          <a:pt x="51" y="91"/>
                          <a:pt x="7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9" name="Freeform 27">
                    <a:extLst>
                      <a:ext uri="{FF2B5EF4-FFF2-40B4-BE49-F238E27FC236}">
                        <a16:creationId xmlns:a16="http://schemas.microsoft.com/office/drawing/2014/main" id="{2A81355C-F23C-BE3D-716E-48FFC4195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7028" y="3271030"/>
                    <a:ext cx="128587" cy="236537"/>
                  </a:xfrm>
                  <a:custGeom>
                    <a:avLst/>
                    <a:gdLst>
                      <a:gd name="T0" fmla="*/ 36 w 70"/>
                      <a:gd name="T1" fmla="*/ 0 h 130"/>
                      <a:gd name="T2" fmla="*/ 70 w 70"/>
                      <a:gd name="T3" fmla="*/ 68 h 130"/>
                      <a:gd name="T4" fmla="*/ 52 w 70"/>
                      <a:gd name="T5" fmla="*/ 87 h 130"/>
                      <a:gd name="T6" fmla="*/ 29 w 70"/>
                      <a:gd name="T7" fmla="*/ 39 h 130"/>
                      <a:gd name="T8" fmla="*/ 47 w 70"/>
                      <a:gd name="T9" fmla="*/ 100 h 130"/>
                      <a:gd name="T10" fmla="*/ 50 w 70"/>
                      <a:gd name="T11" fmla="*/ 130 h 130"/>
                      <a:gd name="T12" fmla="*/ 36 w 70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0" h="130">
                        <a:moveTo>
                          <a:pt x="36" y="0"/>
                        </a:moveTo>
                        <a:cubicBezTo>
                          <a:pt x="49" y="50"/>
                          <a:pt x="68" y="41"/>
                          <a:pt x="70" y="68"/>
                        </a:cubicBezTo>
                        <a:cubicBezTo>
                          <a:pt x="63" y="74"/>
                          <a:pt x="56" y="80"/>
                          <a:pt x="52" y="87"/>
                        </a:cubicBezTo>
                        <a:cubicBezTo>
                          <a:pt x="33" y="66"/>
                          <a:pt x="30" y="37"/>
                          <a:pt x="29" y="39"/>
                        </a:cubicBezTo>
                        <a:cubicBezTo>
                          <a:pt x="29" y="41"/>
                          <a:pt x="27" y="76"/>
                          <a:pt x="47" y="100"/>
                        </a:cubicBezTo>
                        <a:cubicBezTo>
                          <a:pt x="45" y="110"/>
                          <a:pt x="47" y="120"/>
                          <a:pt x="50" y="130"/>
                        </a:cubicBezTo>
                        <a:cubicBezTo>
                          <a:pt x="0" y="97"/>
                          <a:pt x="1" y="32"/>
                          <a:pt x="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0" name="Freeform 28">
                    <a:extLst>
                      <a:ext uri="{FF2B5EF4-FFF2-40B4-BE49-F238E27FC236}">
                        <a16:creationId xmlns:a16="http://schemas.microsoft.com/office/drawing/2014/main" id="{820DB9F7-4B43-6298-DE4E-94F695E6CB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8466" y="3501217"/>
                    <a:ext cx="73025" cy="88900"/>
                  </a:xfrm>
                  <a:custGeom>
                    <a:avLst/>
                    <a:gdLst>
                      <a:gd name="T0" fmla="*/ 40 w 40"/>
                      <a:gd name="T1" fmla="*/ 0 h 49"/>
                      <a:gd name="T2" fmla="*/ 12 w 40"/>
                      <a:gd name="T3" fmla="*/ 28 h 49"/>
                      <a:gd name="T4" fmla="*/ 13 w 40"/>
                      <a:gd name="T5" fmla="*/ 8 h 49"/>
                      <a:gd name="T6" fmla="*/ 0 w 40"/>
                      <a:gd name="T7" fmla="*/ 48 h 49"/>
                      <a:gd name="T8" fmla="*/ 2 w 40"/>
                      <a:gd name="T9" fmla="*/ 48 h 49"/>
                      <a:gd name="T10" fmla="*/ 40 w 40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0" h="49">
                        <a:moveTo>
                          <a:pt x="40" y="0"/>
                        </a:moveTo>
                        <a:cubicBezTo>
                          <a:pt x="31" y="10"/>
                          <a:pt x="21" y="20"/>
                          <a:pt x="12" y="28"/>
                        </a:cubicBezTo>
                        <a:cubicBezTo>
                          <a:pt x="13" y="23"/>
                          <a:pt x="16" y="15"/>
                          <a:pt x="13" y="8"/>
                        </a:cubicBezTo>
                        <a:cubicBezTo>
                          <a:pt x="12" y="22"/>
                          <a:pt x="4" y="35"/>
                          <a:pt x="0" y="48"/>
                        </a:cubicBezTo>
                        <a:cubicBezTo>
                          <a:pt x="0" y="49"/>
                          <a:pt x="1" y="49"/>
                          <a:pt x="2" y="48"/>
                        </a:cubicBezTo>
                        <a:cubicBezTo>
                          <a:pt x="14" y="34"/>
                          <a:pt x="29" y="15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1" name="Freeform 29">
                    <a:extLst>
                      <a:ext uri="{FF2B5EF4-FFF2-40B4-BE49-F238E27FC236}">
                        <a16:creationId xmlns:a16="http://schemas.microsoft.com/office/drawing/2014/main" id="{5914BEC6-EA22-2900-9606-7860A474E0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3866" y="3069417"/>
                    <a:ext cx="192087" cy="244475"/>
                  </a:xfrm>
                  <a:custGeom>
                    <a:avLst/>
                    <a:gdLst>
                      <a:gd name="T0" fmla="*/ 69 w 105"/>
                      <a:gd name="T1" fmla="*/ 56 h 134"/>
                      <a:gd name="T2" fmla="*/ 41 w 105"/>
                      <a:gd name="T3" fmla="*/ 133 h 134"/>
                      <a:gd name="T4" fmla="*/ 72 w 105"/>
                      <a:gd name="T5" fmla="*/ 0 h 134"/>
                      <a:gd name="T6" fmla="*/ 29 w 105"/>
                      <a:gd name="T7" fmla="*/ 123 h 134"/>
                      <a:gd name="T8" fmla="*/ 31 w 105"/>
                      <a:gd name="T9" fmla="*/ 127 h 134"/>
                      <a:gd name="T10" fmla="*/ 69 w 105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" h="134">
                        <a:moveTo>
                          <a:pt x="69" y="56"/>
                        </a:moveTo>
                        <a:cubicBezTo>
                          <a:pt x="69" y="92"/>
                          <a:pt x="40" y="134"/>
                          <a:pt x="41" y="133"/>
                        </a:cubicBezTo>
                        <a:cubicBezTo>
                          <a:pt x="88" y="97"/>
                          <a:pt x="105" y="36"/>
                          <a:pt x="72" y="0"/>
                        </a:cubicBezTo>
                        <a:cubicBezTo>
                          <a:pt x="48" y="63"/>
                          <a:pt x="0" y="68"/>
                          <a:pt x="29" y="123"/>
                        </a:cubicBezTo>
                        <a:cubicBezTo>
                          <a:pt x="30" y="124"/>
                          <a:pt x="30" y="126"/>
                          <a:pt x="31" y="127"/>
                        </a:cubicBezTo>
                        <a:cubicBezTo>
                          <a:pt x="33" y="130"/>
                          <a:pt x="56" y="94"/>
                          <a:pt x="69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2" name="Freeform 30">
                    <a:extLst>
                      <a:ext uri="{FF2B5EF4-FFF2-40B4-BE49-F238E27FC236}">
                        <a16:creationId xmlns:a16="http://schemas.microsoft.com/office/drawing/2014/main" id="{D04FC5EF-9604-81B3-925E-6AD020F82E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6078" y="3066242"/>
                    <a:ext cx="133350" cy="222250"/>
                  </a:xfrm>
                  <a:custGeom>
                    <a:avLst/>
                    <a:gdLst>
                      <a:gd name="T0" fmla="*/ 28 w 73"/>
                      <a:gd name="T1" fmla="*/ 0 h 122"/>
                      <a:gd name="T2" fmla="*/ 73 w 73"/>
                      <a:gd name="T3" fmla="*/ 59 h 122"/>
                      <a:gd name="T4" fmla="*/ 59 w 73"/>
                      <a:gd name="T5" fmla="*/ 80 h 122"/>
                      <a:gd name="T6" fmla="*/ 29 w 73"/>
                      <a:gd name="T7" fmla="*/ 39 h 122"/>
                      <a:gd name="T8" fmla="*/ 57 w 73"/>
                      <a:gd name="T9" fmla="*/ 94 h 122"/>
                      <a:gd name="T10" fmla="*/ 65 w 73"/>
                      <a:gd name="T11" fmla="*/ 122 h 122"/>
                      <a:gd name="T12" fmla="*/ 28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28" y="0"/>
                        </a:moveTo>
                        <a:cubicBezTo>
                          <a:pt x="49" y="46"/>
                          <a:pt x="66" y="34"/>
                          <a:pt x="73" y="59"/>
                        </a:cubicBezTo>
                        <a:cubicBezTo>
                          <a:pt x="67" y="65"/>
                          <a:pt x="62" y="72"/>
                          <a:pt x="59" y="80"/>
                        </a:cubicBezTo>
                        <a:cubicBezTo>
                          <a:pt x="37" y="63"/>
                          <a:pt x="29" y="36"/>
                          <a:pt x="29" y="39"/>
                        </a:cubicBezTo>
                        <a:cubicBezTo>
                          <a:pt x="28" y="41"/>
                          <a:pt x="33" y="74"/>
                          <a:pt x="57" y="94"/>
                        </a:cubicBezTo>
                        <a:cubicBezTo>
                          <a:pt x="57" y="103"/>
                          <a:pt x="60" y="113"/>
                          <a:pt x="65" y="122"/>
                        </a:cubicBezTo>
                        <a:cubicBezTo>
                          <a:pt x="11" y="99"/>
                          <a:pt x="0" y="37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3" name="Freeform 31">
                    <a:extLst>
                      <a:ext uri="{FF2B5EF4-FFF2-40B4-BE49-F238E27FC236}">
                        <a16:creationId xmlns:a16="http://schemas.microsoft.com/office/drawing/2014/main" id="{7D7F1829-9330-1637-F656-BCDA6F8BF5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0378" y="3271030"/>
                    <a:ext cx="52387" cy="98425"/>
                  </a:xfrm>
                  <a:custGeom>
                    <a:avLst/>
                    <a:gdLst>
                      <a:gd name="T0" fmla="*/ 29 w 29"/>
                      <a:gd name="T1" fmla="*/ 0 h 54"/>
                      <a:gd name="T2" fmla="*/ 7 w 29"/>
                      <a:gd name="T3" fmla="*/ 32 h 54"/>
                      <a:gd name="T4" fmla="*/ 5 w 29"/>
                      <a:gd name="T5" fmla="*/ 12 h 54"/>
                      <a:gd name="T6" fmla="*/ 0 w 29"/>
                      <a:gd name="T7" fmla="*/ 53 h 54"/>
                      <a:gd name="T8" fmla="*/ 2 w 29"/>
                      <a:gd name="T9" fmla="*/ 52 h 54"/>
                      <a:gd name="T10" fmla="*/ 29 w 29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54">
                        <a:moveTo>
                          <a:pt x="29" y="0"/>
                        </a:moveTo>
                        <a:cubicBezTo>
                          <a:pt x="22" y="11"/>
                          <a:pt x="15" y="22"/>
                          <a:pt x="7" y="32"/>
                        </a:cubicBezTo>
                        <a:cubicBezTo>
                          <a:pt x="8" y="27"/>
                          <a:pt x="9" y="19"/>
                          <a:pt x="5" y="12"/>
                        </a:cubicBezTo>
                        <a:cubicBezTo>
                          <a:pt x="6" y="26"/>
                          <a:pt x="1" y="39"/>
                          <a:pt x="0" y="53"/>
                        </a:cubicBezTo>
                        <a:cubicBezTo>
                          <a:pt x="0" y="54"/>
                          <a:pt x="1" y="54"/>
                          <a:pt x="2" y="52"/>
                        </a:cubicBezTo>
                        <a:cubicBezTo>
                          <a:pt x="11" y="36"/>
                          <a:pt x="22" y="16"/>
                          <a:pt x="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4" name="Freeform 32">
                    <a:extLst>
                      <a:ext uri="{FF2B5EF4-FFF2-40B4-BE49-F238E27FC236}">
                        <a16:creationId xmlns:a16="http://schemas.microsoft.com/office/drawing/2014/main" id="{DFA790B4-3E4D-15C9-2DD7-7400F29079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7516" y="2847167"/>
                    <a:ext cx="171450" cy="244475"/>
                  </a:xfrm>
                  <a:custGeom>
                    <a:avLst/>
                    <a:gdLst>
                      <a:gd name="T0" fmla="*/ 64 w 95"/>
                      <a:gd name="T1" fmla="*/ 55 h 134"/>
                      <a:gd name="T2" fmla="*/ 52 w 95"/>
                      <a:gd name="T3" fmla="*/ 133 h 134"/>
                      <a:gd name="T4" fmla="*/ 56 w 95"/>
                      <a:gd name="T5" fmla="*/ 0 h 134"/>
                      <a:gd name="T6" fmla="*/ 38 w 95"/>
                      <a:gd name="T7" fmla="*/ 126 h 134"/>
                      <a:gd name="T8" fmla="*/ 41 w 95"/>
                      <a:gd name="T9" fmla="*/ 129 h 134"/>
                      <a:gd name="T10" fmla="*/ 64 w 95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134">
                        <a:moveTo>
                          <a:pt x="64" y="55"/>
                        </a:moveTo>
                        <a:cubicBezTo>
                          <a:pt x="70" y="88"/>
                          <a:pt x="50" y="134"/>
                          <a:pt x="52" y="133"/>
                        </a:cubicBezTo>
                        <a:cubicBezTo>
                          <a:pt x="89" y="90"/>
                          <a:pt x="95" y="29"/>
                          <a:pt x="56" y="0"/>
                        </a:cubicBezTo>
                        <a:cubicBezTo>
                          <a:pt x="45" y="65"/>
                          <a:pt x="0" y="79"/>
                          <a:pt x="38" y="126"/>
                        </a:cubicBezTo>
                        <a:cubicBezTo>
                          <a:pt x="39" y="127"/>
                          <a:pt x="40" y="128"/>
                          <a:pt x="41" y="129"/>
                        </a:cubicBezTo>
                        <a:cubicBezTo>
                          <a:pt x="43" y="132"/>
                          <a:pt x="58" y="93"/>
                          <a:pt x="64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5" name="Freeform 33">
                    <a:extLst>
                      <a:ext uri="{FF2B5EF4-FFF2-40B4-BE49-F238E27FC236}">
                        <a16:creationId xmlns:a16="http://schemas.microsoft.com/office/drawing/2014/main" id="{7E56F1DA-974F-9F9F-8A44-66B7E795A8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1791" y="2872567"/>
                    <a:ext cx="139700" cy="200025"/>
                  </a:xfrm>
                  <a:custGeom>
                    <a:avLst/>
                    <a:gdLst>
                      <a:gd name="T0" fmla="*/ 20 w 77"/>
                      <a:gd name="T1" fmla="*/ 0 h 110"/>
                      <a:gd name="T2" fmla="*/ 74 w 77"/>
                      <a:gd name="T3" fmla="*/ 48 h 110"/>
                      <a:gd name="T4" fmla="*/ 64 w 77"/>
                      <a:gd name="T5" fmla="*/ 72 h 110"/>
                      <a:gd name="T6" fmla="*/ 28 w 77"/>
                      <a:gd name="T7" fmla="*/ 37 h 110"/>
                      <a:gd name="T8" fmla="*/ 65 w 77"/>
                      <a:gd name="T9" fmla="*/ 85 h 110"/>
                      <a:gd name="T10" fmla="*/ 77 w 77"/>
                      <a:gd name="T11" fmla="*/ 110 h 110"/>
                      <a:gd name="T12" fmla="*/ 20 w 77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110">
                        <a:moveTo>
                          <a:pt x="20" y="0"/>
                        </a:moveTo>
                        <a:cubicBezTo>
                          <a:pt x="48" y="40"/>
                          <a:pt x="63" y="25"/>
                          <a:pt x="74" y="48"/>
                        </a:cubicBezTo>
                        <a:cubicBezTo>
                          <a:pt x="69" y="56"/>
                          <a:pt x="65" y="63"/>
                          <a:pt x="64" y="72"/>
                        </a:cubicBezTo>
                        <a:cubicBezTo>
                          <a:pt x="40" y="59"/>
                          <a:pt x="28" y="35"/>
                          <a:pt x="28" y="37"/>
                        </a:cubicBezTo>
                        <a:cubicBezTo>
                          <a:pt x="28" y="39"/>
                          <a:pt x="38" y="70"/>
                          <a:pt x="65" y="85"/>
                        </a:cubicBezTo>
                        <a:cubicBezTo>
                          <a:pt x="66" y="94"/>
                          <a:pt x="71" y="102"/>
                          <a:pt x="77" y="110"/>
                        </a:cubicBezTo>
                        <a:cubicBezTo>
                          <a:pt x="22" y="98"/>
                          <a:pt x="0" y="41"/>
                          <a:pt x="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6" name="Freeform 34">
                    <a:extLst>
                      <a:ext uri="{FF2B5EF4-FFF2-40B4-BE49-F238E27FC236}">
                        <a16:creationId xmlns:a16="http://schemas.microsoft.com/office/drawing/2014/main" id="{9E0E2907-359A-98DB-18B7-7ACD273E4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428" y="3047192"/>
                    <a:ext cx="38100" cy="106362"/>
                  </a:xfrm>
                  <a:custGeom>
                    <a:avLst/>
                    <a:gdLst>
                      <a:gd name="T0" fmla="*/ 21 w 21"/>
                      <a:gd name="T1" fmla="*/ 0 h 58"/>
                      <a:gd name="T2" fmla="*/ 6 w 21"/>
                      <a:gd name="T3" fmla="*/ 35 h 58"/>
                      <a:gd name="T4" fmla="*/ 0 w 21"/>
                      <a:gd name="T5" fmla="*/ 16 h 58"/>
                      <a:gd name="T6" fmla="*/ 2 w 21"/>
                      <a:gd name="T7" fmla="*/ 57 h 58"/>
                      <a:gd name="T8" fmla="*/ 4 w 21"/>
                      <a:gd name="T9" fmla="*/ 56 h 58"/>
                      <a:gd name="T10" fmla="*/ 21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21" y="0"/>
                        </a:moveTo>
                        <a:cubicBezTo>
                          <a:pt x="16" y="12"/>
                          <a:pt x="11" y="25"/>
                          <a:pt x="6" y="35"/>
                        </a:cubicBezTo>
                        <a:cubicBezTo>
                          <a:pt x="5" y="30"/>
                          <a:pt x="5" y="22"/>
                          <a:pt x="0" y="16"/>
                        </a:cubicBezTo>
                        <a:cubicBezTo>
                          <a:pt x="4" y="30"/>
                          <a:pt x="2" y="43"/>
                          <a:pt x="2" y="57"/>
                        </a:cubicBezTo>
                        <a:cubicBezTo>
                          <a:pt x="3" y="58"/>
                          <a:pt x="4" y="57"/>
                          <a:pt x="4" y="56"/>
                        </a:cubicBezTo>
                        <a:cubicBezTo>
                          <a:pt x="10" y="39"/>
                          <a:pt x="17" y="17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7" name="Freeform 35">
                    <a:extLst>
                      <a:ext uri="{FF2B5EF4-FFF2-40B4-BE49-F238E27FC236}">
                        <a16:creationId xmlns:a16="http://schemas.microsoft.com/office/drawing/2014/main" id="{793E5E98-9204-AFF2-A9E4-2A3725AFE2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3541" y="2629680"/>
                    <a:ext cx="160337" cy="236537"/>
                  </a:xfrm>
                  <a:custGeom>
                    <a:avLst/>
                    <a:gdLst>
                      <a:gd name="T0" fmla="*/ 56 w 88"/>
                      <a:gd name="T1" fmla="*/ 51 h 130"/>
                      <a:gd name="T2" fmla="*/ 59 w 88"/>
                      <a:gd name="T3" fmla="*/ 128 h 130"/>
                      <a:gd name="T4" fmla="*/ 40 w 88"/>
                      <a:gd name="T5" fmla="*/ 0 h 130"/>
                      <a:gd name="T6" fmla="*/ 45 w 88"/>
                      <a:gd name="T7" fmla="*/ 124 h 130"/>
                      <a:gd name="T8" fmla="*/ 48 w 88"/>
                      <a:gd name="T9" fmla="*/ 127 h 130"/>
                      <a:gd name="T10" fmla="*/ 56 w 88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8" h="130">
                        <a:moveTo>
                          <a:pt x="56" y="51"/>
                        </a:moveTo>
                        <a:cubicBezTo>
                          <a:pt x="69" y="82"/>
                          <a:pt x="59" y="130"/>
                          <a:pt x="59" y="128"/>
                        </a:cubicBezTo>
                        <a:cubicBezTo>
                          <a:pt x="88" y="80"/>
                          <a:pt x="82" y="21"/>
                          <a:pt x="40" y="0"/>
                        </a:cubicBezTo>
                        <a:cubicBezTo>
                          <a:pt x="40" y="64"/>
                          <a:pt x="0" y="86"/>
                          <a:pt x="45" y="124"/>
                        </a:cubicBezTo>
                        <a:cubicBezTo>
                          <a:pt x="46" y="125"/>
                          <a:pt x="47" y="126"/>
                          <a:pt x="48" y="127"/>
                        </a:cubicBezTo>
                        <a:cubicBezTo>
                          <a:pt x="51" y="129"/>
                          <a:pt x="58" y="89"/>
                          <a:pt x="56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8" name="Freeform 36">
                    <a:extLst>
                      <a:ext uri="{FF2B5EF4-FFF2-40B4-BE49-F238E27FC236}">
                        <a16:creationId xmlns:a16="http://schemas.microsoft.com/office/drawing/2014/main" id="{F8F3E689-77F9-8E08-A04A-8B9E5B0F3D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43053" y="2682067"/>
                    <a:ext cx="158750" cy="171450"/>
                  </a:xfrm>
                  <a:custGeom>
                    <a:avLst/>
                    <a:gdLst>
                      <a:gd name="T0" fmla="*/ 12 w 87"/>
                      <a:gd name="T1" fmla="*/ 0 h 94"/>
                      <a:gd name="T2" fmla="*/ 73 w 87"/>
                      <a:gd name="T3" fmla="*/ 36 h 94"/>
                      <a:gd name="T4" fmla="*/ 68 w 87"/>
                      <a:gd name="T5" fmla="*/ 60 h 94"/>
                      <a:gd name="T6" fmla="*/ 27 w 87"/>
                      <a:gd name="T7" fmla="*/ 34 h 94"/>
                      <a:gd name="T8" fmla="*/ 71 w 87"/>
                      <a:gd name="T9" fmla="*/ 73 h 94"/>
                      <a:gd name="T10" fmla="*/ 87 w 87"/>
                      <a:gd name="T11" fmla="*/ 94 h 94"/>
                      <a:gd name="T12" fmla="*/ 12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12" y="0"/>
                        </a:moveTo>
                        <a:cubicBezTo>
                          <a:pt x="47" y="33"/>
                          <a:pt x="58" y="16"/>
                          <a:pt x="73" y="36"/>
                        </a:cubicBezTo>
                        <a:cubicBezTo>
                          <a:pt x="70" y="44"/>
                          <a:pt x="67" y="52"/>
                          <a:pt x="68" y="60"/>
                        </a:cubicBezTo>
                        <a:cubicBezTo>
                          <a:pt x="43" y="53"/>
                          <a:pt x="26" y="32"/>
                          <a:pt x="27" y="34"/>
                        </a:cubicBezTo>
                        <a:cubicBezTo>
                          <a:pt x="27" y="36"/>
                          <a:pt x="43" y="64"/>
                          <a:pt x="71" y="73"/>
                        </a:cubicBezTo>
                        <a:cubicBezTo>
                          <a:pt x="74" y="81"/>
                          <a:pt x="80" y="88"/>
                          <a:pt x="87" y="94"/>
                        </a:cubicBezTo>
                        <a:cubicBezTo>
                          <a:pt x="32" y="93"/>
                          <a:pt x="0" y="42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9" name="Freeform 37">
                    <a:extLst>
                      <a:ext uri="{FF2B5EF4-FFF2-40B4-BE49-F238E27FC236}">
                        <a16:creationId xmlns:a16="http://schemas.microsoft.com/office/drawing/2014/main" id="{94317629-621F-BC78-D70A-D02210BAA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9741" y="2821767"/>
                    <a:ext cx="31750" cy="106362"/>
                  </a:xfrm>
                  <a:custGeom>
                    <a:avLst/>
                    <a:gdLst>
                      <a:gd name="T0" fmla="*/ 17 w 17"/>
                      <a:gd name="T1" fmla="*/ 0 h 58"/>
                      <a:gd name="T2" fmla="*/ 9 w 17"/>
                      <a:gd name="T3" fmla="*/ 36 h 58"/>
                      <a:gd name="T4" fmla="*/ 0 w 17"/>
                      <a:gd name="T5" fmla="*/ 19 h 58"/>
                      <a:gd name="T6" fmla="*/ 9 w 17"/>
                      <a:gd name="T7" fmla="*/ 57 h 58"/>
                      <a:gd name="T8" fmla="*/ 11 w 17"/>
                      <a:gd name="T9" fmla="*/ 56 h 58"/>
                      <a:gd name="T10" fmla="*/ 17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17" y="0"/>
                        </a:moveTo>
                        <a:cubicBezTo>
                          <a:pt x="14" y="12"/>
                          <a:pt x="12" y="25"/>
                          <a:pt x="9" y="36"/>
                        </a:cubicBezTo>
                        <a:cubicBezTo>
                          <a:pt x="7" y="32"/>
                          <a:pt x="5" y="24"/>
                          <a:pt x="0" y="19"/>
                        </a:cubicBezTo>
                        <a:cubicBezTo>
                          <a:pt x="5" y="31"/>
                          <a:pt x="6" y="45"/>
                          <a:pt x="9" y="57"/>
                        </a:cubicBezTo>
                        <a:cubicBezTo>
                          <a:pt x="10" y="58"/>
                          <a:pt x="11" y="58"/>
                          <a:pt x="11" y="56"/>
                        </a:cubicBezTo>
                        <a:cubicBezTo>
                          <a:pt x="13" y="39"/>
                          <a:pt x="15" y="17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0" name="Freeform 38">
                    <a:extLst>
                      <a:ext uri="{FF2B5EF4-FFF2-40B4-BE49-F238E27FC236}">
                        <a16:creationId xmlns:a16="http://schemas.microsoft.com/office/drawing/2014/main" id="{572E5040-02FD-A0FC-7ECC-AD46F1FF4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5753" y="2437592"/>
                    <a:ext cx="150812" cy="220662"/>
                  </a:xfrm>
                  <a:custGeom>
                    <a:avLst/>
                    <a:gdLst>
                      <a:gd name="T0" fmla="*/ 48 w 83"/>
                      <a:gd name="T1" fmla="*/ 46 h 121"/>
                      <a:gd name="T2" fmla="*/ 64 w 83"/>
                      <a:gd name="T3" fmla="*/ 119 h 121"/>
                      <a:gd name="T4" fmla="*/ 22 w 83"/>
                      <a:gd name="T5" fmla="*/ 0 h 121"/>
                      <a:gd name="T6" fmla="*/ 50 w 83"/>
                      <a:gd name="T7" fmla="*/ 118 h 121"/>
                      <a:gd name="T8" fmla="*/ 54 w 83"/>
                      <a:gd name="T9" fmla="*/ 120 h 121"/>
                      <a:gd name="T10" fmla="*/ 48 w 83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3" h="121">
                        <a:moveTo>
                          <a:pt x="48" y="46"/>
                        </a:moveTo>
                        <a:cubicBezTo>
                          <a:pt x="65" y="73"/>
                          <a:pt x="64" y="121"/>
                          <a:pt x="64" y="119"/>
                        </a:cubicBezTo>
                        <a:cubicBezTo>
                          <a:pt x="83" y="68"/>
                          <a:pt x="66" y="12"/>
                          <a:pt x="22" y="0"/>
                        </a:cubicBezTo>
                        <a:cubicBezTo>
                          <a:pt x="35" y="61"/>
                          <a:pt x="0" y="89"/>
                          <a:pt x="50" y="118"/>
                        </a:cubicBezTo>
                        <a:cubicBezTo>
                          <a:pt x="51" y="118"/>
                          <a:pt x="52" y="119"/>
                          <a:pt x="54" y="120"/>
                        </a:cubicBezTo>
                        <a:cubicBezTo>
                          <a:pt x="56" y="121"/>
                          <a:pt x="56" y="82"/>
                          <a:pt x="48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1" name="Freeform 39">
                    <a:extLst>
                      <a:ext uri="{FF2B5EF4-FFF2-40B4-BE49-F238E27FC236}">
                        <a16:creationId xmlns:a16="http://schemas.microsoft.com/office/drawing/2014/main" id="{F56B8EA1-3D47-F591-F188-47A4636C65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5266" y="2513792"/>
                    <a:ext cx="168275" cy="157162"/>
                  </a:xfrm>
                  <a:custGeom>
                    <a:avLst/>
                    <a:gdLst>
                      <a:gd name="T0" fmla="*/ 3 w 93"/>
                      <a:gd name="T1" fmla="*/ 0 h 86"/>
                      <a:gd name="T2" fmla="*/ 68 w 93"/>
                      <a:gd name="T3" fmla="*/ 24 h 86"/>
                      <a:gd name="T4" fmla="*/ 68 w 93"/>
                      <a:gd name="T5" fmla="*/ 47 h 86"/>
                      <a:gd name="T6" fmla="*/ 23 w 93"/>
                      <a:gd name="T7" fmla="*/ 30 h 86"/>
                      <a:gd name="T8" fmla="*/ 72 w 93"/>
                      <a:gd name="T9" fmla="*/ 59 h 86"/>
                      <a:gd name="T10" fmla="*/ 93 w 93"/>
                      <a:gd name="T11" fmla="*/ 77 h 86"/>
                      <a:gd name="T12" fmla="*/ 3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3" y="0"/>
                        </a:moveTo>
                        <a:cubicBezTo>
                          <a:pt x="43" y="25"/>
                          <a:pt x="50" y="7"/>
                          <a:pt x="68" y="24"/>
                        </a:cubicBezTo>
                        <a:cubicBezTo>
                          <a:pt x="66" y="32"/>
                          <a:pt x="66" y="40"/>
                          <a:pt x="68" y="47"/>
                        </a:cubicBezTo>
                        <a:cubicBezTo>
                          <a:pt x="42" y="45"/>
                          <a:pt x="23" y="28"/>
                          <a:pt x="23" y="30"/>
                        </a:cubicBezTo>
                        <a:cubicBezTo>
                          <a:pt x="24" y="31"/>
                          <a:pt x="44" y="55"/>
                          <a:pt x="72" y="59"/>
                        </a:cubicBezTo>
                        <a:cubicBezTo>
                          <a:pt x="77" y="66"/>
                          <a:pt x="85" y="72"/>
                          <a:pt x="93" y="77"/>
                        </a:cubicBezTo>
                        <a:cubicBezTo>
                          <a:pt x="40" y="86"/>
                          <a:pt x="0" y="43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2" name="Freeform 40">
                    <a:extLst>
                      <a:ext uri="{FF2B5EF4-FFF2-40B4-BE49-F238E27FC236}">
                        <a16:creationId xmlns:a16="http://schemas.microsoft.com/office/drawing/2014/main" id="{DCAB8801-D499-D4D3-AC89-73F791EC29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1478" y="2616980"/>
                    <a:ext cx="30162" cy="103187"/>
                  </a:xfrm>
                  <a:custGeom>
                    <a:avLst/>
                    <a:gdLst>
                      <a:gd name="T0" fmla="*/ 13 w 17"/>
                      <a:gd name="T1" fmla="*/ 0 h 57"/>
                      <a:gd name="T2" fmla="*/ 12 w 17"/>
                      <a:gd name="T3" fmla="*/ 36 h 57"/>
                      <a:gd name="T4" fmla="*/ 0 w 17"/>
                      <a:gd name="T5" fmla="*/ 21 h 57"/>
                      <a:gd name="T6" fmla="*/ 16 w 17"/>
                      <a:gd name="T7" fmla="*/ 56 h 57"/>
                      <a:gd name="T8" fmla="*/ 17 w 17"/>
                      <a:gd name="T9" fmla="*/ 55 h 57"/>
                      <a:gd name="T10" fmla="*/ 13 w 17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7">
                        <a:moveTo>
                          <a:pt x="13" y="0"/>
                        </a:moveTo>
                        <a:cubicBezTo>
                          <a:pt x="12" y="12"/>
                          <a:pt x="13" y="25"/>
                          <a:pt x="12" y="36"/>
                        </a:cubicBezTo>
                        <a:cubicBezTo>
                          <a:pt x="9" y="32"/>
                          <a:pt x="6" y="25"/>
                          <a:pt x="0" y="21"/>
                        </a:cubicBezTo>
                        <a:cubicBezTo>
                          <a:pt x="8" y="32"/>
                          <a:pt x="11" y="45"/>
                          <a:pt x="16" y="56"/>
                        </a:cubicBezTo>
                        <a:cubicBezTo>
                          <a:pt x="17" y="57"/>
                          <a:pt x="17" y="56"/>
                          <a:pt x="17" y="55"/>
                        </a:cubicBezTo>
                        <a:cubicBezTo>
                          <a:pt x="16" y="38"/>
                          <a:pt x="15" y="1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3" name="Freeform 41">
                    <a:extLst>
                      <a:ext uri="{FF2B5EF4-FFF2-40B4-BE49-F238E27FC236}">
                        <a16:creationId xmlns:a16="http://schemas.microsoft.com/office/drawing/2014/main" id="{69F479AE-3F58-880B-AFA5-64A9026815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46216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67 w 75"/>
                      <a:gd name="T3" fmla="*/ 106 h 109"/>
                      <a:gd name="T4" fmla="*/ 5 w 75"/>
                      <a:gd name="T5" fmla="*/ 0 h 109"/>
                      <a:gd name="T6" fmla="*/ 53 w 75"/>
                      <a:gd name="T7" fmla="*/ 107 h 109"/>
                      <a:gd name="T8" fmla="*/ 56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59" y="62"/>
                          <a:pt x="66" y="108"/>
                          <a:pt x="67" y="106"/>
                        </a:cubicBezTo>
                        <a:cubicBezTo>
                          <a:pt x="75" y="54"/>
                          <a:pt x="49" y="4"/>
                          <a:pt x="5" y="0"/>
                        </a:cubicBezTo>
                        <a:cubicBezTo>
                          <a:pt x="28" y="56"/>
                          <a:pt x="0" y="89"/>
                          <a:pt x="53" y="107"/>
                        </a:cubicBezTo>
                        <a:cubicBezTo>
                          <a:pt x="54" y="108"/>
                          <a:pt x="55" y="108"/>
                          <a:pt x="56" y="108"/>
                        </a:cubicBezTo>
                        <a:cubicBezTo>
                          <a:pt x="59" y="109"/>
                          <a:pt x="52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4" name="Freeform 42">
                    <a:extLst>
                      <a:ext uri="{FF2B5EF4-FFF2-40B4-BE49-F238E27FC236}">
                        <a16:creationId xmlns:a16="http://schemas.microsoft.com/office/drawing/2014/main" id="{4146DB49-F055-A139-69F0-09E7C6E32F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47791" y="2375680"/>
                    <a:ext cx="182562" cy="141287"/>
                  </a:xfrm>
                  <a:custGeom>
                    <a:avLst/>
                    <a:gdLst>
                      <a:gd name="T0" fmla="*/ 0 w 100"/>
                      <a:gd name="T1" fmla="*/ 2 h 77"/>
                      <a:gd name="T2" fmla="*/ 66 w 100"/>
                      <a:gd name="T3" fmla="*/ 12 h 77"/>
                      <a:gd name="T4" fmla="*/ 71 w 100"/>
                      <a:gd name="T5" fmla="*/ 35 h 77"/>
                      <a:gd name="T6" fmla="*/ 25 w 100"/>
                      <a:gd name="T7" fmla="*/ 26 h 77"/>
                      <a:gd name="T8" fmla="*/ 77 w 100"/>
                      <a:gd name="T9" fmla="*/ 45 h 77"/>
                      <a:gd name="T10" fmla="*/ 100 w 100"/>
                      <a:gd name="T11" fmla="*/ 59 h 77"/>
                      <a:gd name="T12" fmla="*/ 0 w 100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77">
                        <a:moveTo>
                          <a:pt x="0" y="2"/>
                        </a:moveTo>
                        <a:cubicBezTo>
                          <a:pt x="43" y="18"/>
                          <a:pt x="46" y="0"/>
                          <a:pt x="66" y="12"/>
                        </a:cubicBezTo>
                        <a:cubicBezTo>
                          <a:pt x="66" y="20"/>
                          <a:pt x="67" y="28"/>
                          <a:pt x="71" y="35"/>
                        </a:cubicBezTo>
                        <a:cubicBezTo>
                          <a:pt x="46" y="37"/>
                          <a:pt x="24" y="25"/>
                          <a:pt x="25" y="26"/>
                        </a:cubicBezTo>
                        <a:cubicBezTo>
                          <a:pt x="26" y="28"/>
                          <a:pt x="50" y="47"/>
                          <a:pt x="77" y="45"/>
                        </a:cubicBezTo>
                        <a:cubicBezTo>
                          <a:pt x="83" y="51"/>
                          <a:pt x="91" y="55"/>
                          <a:pt x="100" y="59"/>
                        </a:cubicBezTo>
                        <a:cubicBezTo>
                          <a:pt x="51" y="77"/>
                          <a:pt x="5" y="4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5" name="Freeform 43">
                    <a:extLst>
                      <a:ext uri="{FF2B5EF4-FFF2-40B4-BE49-F238E27FC236}">
                        <a16:creationId xmlns:a16="http://schemas.microsoft.com/office/drawing/2014/main" id="{4ECDD6D2-CD3E-E038-C272-E0ED061BE9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8291" y="2442355"/>
                    <a:ext cx="41275" cy="95250"/>
                  </a:xfrm>
                  <a:custGeom>
                    <a:avLst/>
                    <a:gdLst>
                      <a:gd name="T0" fmla="*/ 8 w 23"/>
                      <a:gd name="T1" fmla="*/ 0 h 53"/>
                      <a:gd name="T2" fmla="*/ 14 w 23"/>
                      <a:gd name="T3" fmla="*/ 34 h 53"/>
                      <a:gd name="T4" fmla="*/ 0 w 23"/>
                      <a:gd name="T5" fmla="*/ 23 h 53"/>
                      <a:gd name="T6" fmla="*/ 22 w 23"/>
                      <a:gd name="T7" fmla="*/ 53 h 53"/>
                      <a:gd name="T8" fmla="*/ 23 w 23"/>
                      <a:gd name="T9" fmla="*/ 51 h 53"/>
                      <a:gd name="T10" fmla="*/ 8 w 23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3" h="53">
                        <a:moveTo>
                          <a:pt x="8" y="0"/>
                        </a:moveTo>
                        <a:cubicBezTo>
                          <a:pt x="10" y="11"/>
                          <a:pt x="13" y="23"/>
                          <a:pt x="14" y="34"/>
                        </a:cubicBezTo>
                        <a:cubicBezTo>
                          <a:pt x="11" y="31"/>
                          <a:pt x="7" y="25"/>
                          <a:pt x="0" y="23"/>
                        </a:cubicBezTo>
                        <a:cubicBezTo>
                          <a:pt x="9" y="31"/>
                          <a:pt x="14" y="43"/>
                          <a:pt x="22" y="53"/>
                        </a:cubicBezTo>
                        <a:cubicBezTo>
                          <a:pt x="22" y="53"/>
                          <a:pt x="23" y="52"/>
                          <a:pt x="23" y="51"/>
                        </a:cubicBezTo>
                        <a:cubicBezTo>
                          <a:pt x="19" y="35"/>
                          <a:pt x="13" y="15"/>
                          <a:pt x="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6" name="Freeform 44">
                    <a:extLst>
                      <a:ext uri="{FF2B5EF4-FFF2-40B4-BE49-F238E27FC236}">
                        <a16:creationId xmlns:a16="http://schemas.microsoft.com/office/drawing/2014/main" id="{327E3B8B-9849-7658-D041-638F9246D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878" y="2148667"/>
                    <a:ext cx="142875" cy="179387"/>
                  </a:xfrm>
                  <a:custGeom>
                    <a:avLst/>
                    <a:gdLst>
                      <a:gd name="T0" fmla="*/ 38 w 78"/>
                      <a:gd name="T1" fmla="*/ 36 h 99"/>
                      <a:gd name="T2" fmla="*/ 78 w 78"/>
                      <a:gd name="T3" fmla="*/ 94 h 99"/>
                      <a:gd name="T4" fmla="*/ 0 w 78"/>
                      <a:gd name="T5" fmla="*/ 5 h 99"/>
                      <a:gd name="T6" fmla="*/ 65 w 78"/>
                      <a:gd name="T7" fmla="*/ 98 h 99"/>
                      <a:gd name="T8" fmla="*/ 69 w 78"/>
                      <a:gd name="T9" fmla="*/ 98 h 99"/>
                      <a:gd name="T10" fmla="*/ 38 w 78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8" h="99">
                        <a:moveTo>
                          <a:pt x="38" y="36"/>
                        </a:moveTo>
                        <a:cubicBezTo>
                          <a:pt x="63" y="53"/>
                          <a:pt x="78" y="96"/>
                          <a:pt x="78" y="94"/>
                        </a:cubicBezTo>
                        <a:cubicBezTo>
                          <a:pt x="76" y="43"/>
                          <a:pt x="43" y="0"/>
                          <a:pt x="0" y="5"/>
                        </a:cubicBezTo>
                        <a:cubicBezTo>
                          <a:pt x="32" y="54"/>
                          <a:pt x="11" y="90"/>
                          <a:pt x="65" y="98"/>
                        </a:cubicBezTo>
                        <a:cubicBezTo>
                          <a:pt x="66" y="98"/>
                          <a:pt x="68" y="98"/>
                          <a:pt x="69" y="98"/>
                        </a:cubicBezTo>
                        <a:cubicBezTo>
                          <a:pt x="72" y="99"/>
                          <a:pt x="58" y="64"/>
                          <a:pt x="38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7" name="Freeform 45">
                    <a:extLst>
                      <a:ext uri="{FF2B5EF4-FFF2-40B4-BE49-F238E27FC236}">
                        <a16:creationId xmlns:a16="http://schemas.microsoft.com/office/drawing/2014/main" id="{DED3F0C4-C232-D040-E7A8-4255035CE0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3328" y="2248680"/>
                    <a:ext cx="190500" cy="131762"/>
                  </a:xfrm>
                  <a:custGeom>
                    <a:avLst/>
                    <a:gdLst>
                      <a:gd name="T0" fmla="*/ 0 w 105"/>
                      <a:gd name="T1" fmla="*/ 10 h 72"/>
                      <a:gd name="T2" fmla="*/ 65 w 105"/>
                      <a:gd name="T3" fmla="*/ 8 h 72"/>
                      <a:gd name="T4" fmla="*/ 73 w 105"/>
                      <a:gd name="T5" fmla="*/ 29 h 72"/>
                      <a:gd name="T6" fmla="*/ 28 w 105"/>
                      <a:gd name="T7" fmla="*/ 29 h 72"/>
                      <a:gd name="T8" fmla="*/ 81 w 105"/>
                      <a:gd name="T9" fmla="*/ 37 h 72"/>
                      <a:gd name="T10" fmla="*/ 105 w 105"/>
                      <a:gd name="T11" fmla="*/ 46 h 72"/>
                      <a:gd name="T12" fmla="*/ 0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0" y="10"/>
                        </a:moveTo>
                        <a:cubicBezTo>
                          <a:pt x="43" y="18"/>
                          <a:pt x="43" y="0"/>
                          <a:pt x="65" y="8"/>
                        </a:cubicBezTo>
                        <a:cubicBezTo>
                          <a:pt x="66" y="16"/>
                          <a:pt x="68" y="23"/>
                          <a:pt x="73" y="29"/>
                        </a:cubicBezTo>
                        <a:cubicBezTo>
                          <a:pt x="49" y="36"/>
                          <a:pt x="26" y="28"/>
                          <a:pt x="28" y="29"/>
                        </a:cubicBezTo>
                        <a:cubicBezTo>
                          <a:pt x="29" y="30"/>
                          <a:pt x="55" y="44"/>
                          <a:pt x="81" y="37"/>
                        </a:cubicBezTo>
                        <a:cubicBezTo>
                          <a:pt x="88" y="43"/>
                          <a:pt x="96" y="45"/>
                          <a:pt x="105" y="46"/>
                        </a:cubicBezTo>
                        <a:cubicBezTo>
                          <a:pt x="62" y="72"/>
                          <a:pt x="12" y="49"/>
                          <a:pt x="0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8" name="Freeform 46">
                    <a:extLst>
                      <a:ext uri="{FF2B5EF4-FFF2-40B4-BE49-F238E27FC236}">
                        <a16:creationId xmlns:a16="http://schemas.microsoft.com/office/drawing/2014/main" id="{0415D4E6-BC00-57C2-0C1F-0EC31BE6CF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1766" y="2288367"/>
                    <a:ext cx="50800" cy="88900"/>
                  </a:xfrm>
                  <a:custGeom>
                    <a:avLst/>
                    <a:gdLst>
                      <a:gd name="T0" fmla="*/ 4 w 28"/>
                      <a:gd name="T1" fmla="*/ 0 h 49"/>
                      <a:gd name="T2" fmla="*/ 15 w 28"/>
                      <a:gd name="T3" fmla="*/ 32 h 49"/>
                      <a:gd name="T4" fmla="*/ 0 w 28"/>
                      <a:gd name="T5" fmla="*/ 24 h 49"/>
                      <a:gd name="T6" fmla="*/ 26 w 28"/>
                      <a:gd name="T7" fmla="*/ 48 h 49"/>
                      <a:gd name="T8" fmla="*/ 27 w 28"/>
                      <a:gd name="T9" fmla="*/ 46 h 49"/>
                      <a:gd name="T10" fmla="*/ 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4" y="0"/>
                        </a:moveTo>
                        <a:cubicBezTo>
                          <a:pt x="8" y="11"/>
                          <a:pt x="12" y="22"/>
                          <a:pt x="15" y="32"/>
                        </a:cubicBezTo>
                        <a:cubicBezTo>
                          <a:pt x="12" y="29"/>
                          <a:pt x="7" y="24"/>
                          <a:pt x="0" y="24"/>
                        </a:cubicBezTo>
                        <a:cubicBezTo>
                          <a:pt x="10" y="30"/>
                          <a:pt x="18" y="40"/>
                          <a:pt x="26" y="48"/>
                        </a:cubicBezTo>
                        <a:cubicBezTo>
                          <a:pt x="27" y="49"/>
                          <a:pt x="28" y="48"/>
                          <a:pt x="27" y="46"/>
                        </a:cubicBezTo>
                        <a:cubicBezTo>
                          <a:pt x="20" y="32"/>
                          <a:pt x="11" y="14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9" name="Freeform 47">
                    <a:extLst>
                      <a:ext uri="{FF2B5EF4-FFF2-40B4-BE49-F238E27FC236}">
                        <a16:creationId xmlns:a16="http://schemas.microsoft.com/office/drawing/2014/main" id="{5466C18B-8AF5-9E3A-122B-15DEDA9F3D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078" y="2039130"/>
                    <a:ext cx="166687" cy="168275"/>
                  </a:xfrm>
                  <a:custGeom>
                    <a:avLst/>
                    <a:gdLst>
                      <a:gd name="T0" fmla="*/ 42 w 92"/>
                      <a:gd name="T1" fmla="*/ 35 h 92"/>
                      <a:gd name="T2" fmla="*/ 92 w 92"/>
                      <a:gd name="T3" fmla="*/ 83 h 92"/>
                      <a:gd name="T4" fmla="*/ 0 w 92"/>
                      <a:gd name="T5" fmla="*/ 12 h 92"/>
                      <a:gd name="T6" fmla="*/ 80 w 92"/>
                      <a:gd name="T7" fmla="*/ 89 h 92"/>
                      <a:gd name="T8" fmla="*/ 83 w 92"/>
                      <a:gd name="T9" fmla="*/ 89 h 92"/>
                      <a:gd name="T10" fmla="*/ 42 w 92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2" h="92">
                        <a:moveTo>
                          <a:pt x="42" y="35"/>
                        </a:moveTo>
                        <a:cubicBezTo>
                          <a:pt x="70" y="47"/>
                          <a:pt x="92" y="85"/>
                          <a:pt x="92" y="83"/>
                        </a:cubicBezTo>
                        <a:cubicBezTo>
                          <a:pt x="80" y="35"/>
                          <a:pt x="40" y="0"/>
                          <a:pt x="0" y="12"/>
                        </a:cubicBezTo>
                        <a:cubicBezTo>
                          <a:pt x="40" y="53"/>
                          <a:pt x="27" y="92"/>
                          <a:pt x="80" y="89"/>
                        </a:cubicBezTo>
                        <a:cubicBezTo>
                          <a:pt x="81" y="89"/>
                          <a:pt x="82" y="89"/>
                          <a:pt x="83" y="89"/>
                        </a:cubicBezTo>
                        <a:cubicBezTo>
                          <a:pt x="86" y="89"/>
                          <a:pt x="67" y="58"/>
                          <a:pt x="42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0" name="Freeform 48">
                    <a:extLst>
                      <a:ext uri="{FF2B5EF4-FFF2-40B4-BE49-F238E27FC236}">
                        <a16:creationId xmlns:a16="http://schemas.microsoft.com/office/drawing/2014/main" id="{519F27D4-8446-2AD0-0890-0335F560B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341" y="2150255"/>
                    <a:ext cx="193675" cy="119062"/>
                  </a:xfrm>
                  <a:custGeom>
                    <a:avLst/>
                    <a:gdLst>
                      <a:gd name="T0" fmla="*/ 0 w 106"/>
                      <a:gd name="T1" fmla="*/ 17 h 65"/>
                      <a:gd name="T2" fmla="*/ 61 w 106"/>
                      <a:gd name="T3" fmla="*/ 4 h 65"/>
                      <a:gd name="T4" fmla="*/ 73 w 106"/>
                      <a:gd name="T5" fmla="*/ 22 h 65"/>
                      <a:gd name="T6" fmla="*/ 30 w 106"/>
                      <a:gd name="T7" fmla="*/ 30 h 65"/>
                      <a:gd name="T8" fmla="*/ 82 w 106"/>
                      <a:gd name="T9" fmla="*/ 29 h 65"/>
                      <a:gd name="T10" fmla="*/ 106 w 106"/>
                      <a:gd name="T11" fmla="*/ 32 h 65"/>
                      <a:gd name="T12" fmla="*/ 0 w 106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6" h="65">
                        <a:moveTo>
                          <a:pt x="0" y="17"/>
                        </a:moveTo>
                        <a:cubicBezTo>
                          <a:pt x="42" y="17"/>
                          <a:pt x="39" y="0"/>
                          <a:pt x="61" y="4"/>
                        </a:cubicBezTo>
                        <a:cubicBezTo>
                          <a:pt x="64" y="11"/>
                          <a:pt x="67" y="17"/>
                          <a:pt x="73" y="22"/>
                        </a:cubicBezTo>
                        <a:cubicBezTo>
                          <a:pt x="52" y="33"/>
                          <a:pt x="28" y="29"/>
                          <a:pt x="30" y="30"/>
                        </a:cubicBezTo>
                        <a:cubicBezTo>
                          <a:pt x="31" y="31"/>
                          <a:pt x="59" y="40"/>
                          <a:pt x="82" y="29"/>
                        </a:cubicBezTo>
                        <a:cubicBezTo>
                          <a:pt x="89" y="32"/>
                          <a:pt x="98" y="33"/>
                          <a:pt x="106" y="32"/>
                        </a:cubicBezTo>
                        <a:cubicBezTo>
                          <a:pt x="70" y="65"/>
                          <a:pt x="18" y="52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1" name="Freeform 49">
                    <a:extLst>
                      <a:ext uri="{FF2B5EF4-FFF2-40B4-BE49-F238E27FC236}">
                        <a16:creationId xmlns:a16="http://schemas.microsoft.com/office/drawing/2014/main" id="{7DB74C7C-9EC8-1F6B-6F5B-82CEFC4271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366" y="2164542"/>
                    <a:ext cx="57150" cy="76200"/>
                  </a:xfrm>
                  <a:custGeom>
                    <a:avLst/>
                    <a:gdLst>
                      <a:gd name="T0" fmla="*/ 0 w 31"/>
                      <a:gd name="T1" fmla="*/ 0 h 42"/>
                      <a:gd name="T2" fmla="*/ 16 w 31"/>
                      <a:gd name="T3" fmla="*/ 28 h 42"/>
                      <a:gd name="T4" fmla="*/ 0 w 31"/>
                      <a:gd name="T5" fmla="*/ 23 h 42"/>
                      <a:gd name="T6" fmla="*/ 30 w 31"/>
                      <a:gd name="T7" fmla="*/ 42 h 42"/>
                      <a:gd name="T8" fmla="*/ 30 w 31"/>
                      <a:gd name="T9" fmla="*/ 40 h 42"/>
                      <a:gd name="T10" fmla="*/ 0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0" y="0"/>
                        </a:moveTo>
                        <a:cubicBezTo>
                          <a:pt x="5" y="10"/>
                          <a:pt x="12" y="19"/>
                          <a:pt x="16" y="28"/>
                        </a:cubicBezTo>
                        <a:cubicBezTo>
                          <a:pt x="13" y="26"/>
                          <a:pt x="7" y="23"/>
                          <a:pt x="0" y="23"/>
                        </a:cubicBezTo>
                        <a:cubicBezTo>
                          <a:pt x="11" y="27"/>
                          <a:pt x="20" y="36"/>
                          <a:pt x="30" y="42"/>
                        </a:cubicBezTo>
                        <a:cubicBezTo>
                          <a:pt x="31" y="42"/>
                          <a:pt x="31" y="41"/>
                          <a:pt x="30" y="40"/>
                        </a:cubicBezTo>
                        <a:cubicBezTo>
                          <a:pt x="21" y="27"/>
                          <a:pt x="9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2" name="Freeform 50">
                    <a:extLst>
                      <a:ext uri="{FF2B5EF4-FFF2-40B4-BE49-F238E27FC236}">
                        <a16:creationId xmlns:a16="http://schemas.microsoft.com/office/drawing/2014/main" id="{FCF8E45B-3B65-FE0C-1EFC-09CFC9404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403" y="1967692"/>
                    <a:ext cx="182562" cy="165100"/>
                  </a:xfrm>
                  <a:custGeom>
                    <a:avLst/>
                    <a:gdLst>
                      <a:gd name="T0" fmla="*/ 44 w 100"/>
                      <a:gd name="T1" fmla="*/ 33 h 90"/>
                      <a:gd name="T2" fmla="*/ 99 w 100"/>
                      <a:gd name="T3" fmla="*/ 70 h 90"/>
                      <a:gd name="T4" fmla="*/ 0 w 100"/>
                      <a:gd name="T5" fmla="*/ 19 h 90"/>
                      <a:gd name="T6" fmla="*/ 89 w 100"/>
                      <a:gd name="T7" fmla="*/ 78 h 90"/>
                      <a:gd name="T8" fmla="*/ 93 w 100"/>
                      <a:gd name="T9" fmla="*/ 77 h 90"/>
                      <a:gd name="T10" fmla="*/ 44 w 100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" h="90">
                        <a:moveTo>
                          <a:pt x="44" y="33"/>
                        </a:moveTo>
                        <a:cubicBezTo>
                          <a:pt x="72" y="40"/>
                          <a:pt x="100" y="72"/>
                          <a:pt x="99" y="70"/>
                        </a:cubicBezTo>
                        <a:cubicBezTo>
                          <a:pt x="80" y="26"/>
                          <a:pt x="35" y="0"/>
                          <a:pt x="0" y="19"/>
                        </a:cubicBezTo>
                        <a:cubicBezTo>
                          <a:pt x="45" y="51"/>
                          <a:pt x="40" y="90"/>
                          <a:pt x="89" y="78"/>
                        </a:cubicBezTo>
                        <a:cubicBezTo>
                          <a:pt x="90" y="78"/>
                          <a:pt x="91" y="78"/>
                          <a:pt x="93" y="77"/>
                        </a:cubicBezTo>
                        <a:cubicBezTo>
                          <a:pt x="95" y="77"/>
                          <a:pt x="71" y="51"/>
                          <a:pt x="44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3" name="Freeform 51">
                    <a:extLst>
                      <a:ext uri="{FF2B5EF4-FFF2-40B4-BE49-F238E27FC236}">
                        <a16:creationId xmlns:a16="http://schemas.microsoft.com/office/drawing/2014/main" id="{3C760820-2D49-0698-DC24-4761207B94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1066" y="2085167"/>
                    <a:ext cx="188912" cy="103187"/>
                  </a:xfrm>
                  <a:custGeom>
                    <a:avLst/>
                    <a:gdLst>
                      <a:gd name="T0" fmla="*/ 0 w 104"/>
                      <a:gd name="T1" fmla="*/ 25 h 57"/>
                      <a:gd name="T2" fmla="*/ 56 w 104"/>
                      <a:gd name="T3" fmla="*/ 0 h 57"/>
                      <a:gd name="T4" fmla="*/ 70 w 104"/>
                      <a:gd name="T5" fmla="*/ 16 h 57"/>
                      <a:gd name="T6" fmla="*/ 30 w 104"/>
                      <a:gd name="T7" fmla="*/ 31 h 57"/>
                      <a:gd name="T8" fmla="*/ 80 w 104"/>
                      <a:gd name="T9" fmla="*/ 20 h 57"/>
                      <a:gd name="T10" fmla="*/ 104 w 104"/>
                      <a:gd name="T11" fmla="*/ 19 h 57"/>
                      <a:gd name="T12" fmla="*/ 0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0" y="25"/>
                        </a:moveTo>
                        <a:cubicBezTo>
                          <a:pt x="40" y="17"/>
                          <a:pt x="34" y="1"/>
                          <a:pt x="56" y="0"/>
                        </a:cubicBezTo>
                        <a:cubicBezTo>
                          <a:pt x="60" y="6"/>
                          <a:pt x="64" y="12"/>
                          <a:pt x="70" y="16"/>
                        </a:cubicBezTo>
                        <a:cubicBezTo>
                          <a:pt x="52" y="30"/>
                          <a:pt x="29" y="31"/>
                          <a:pt x="30" y="31"/>
                        </a:cubicBezTo>
                        <a:cubicBezTo>
                          <a:pt x="32" y="32"/>
                          <a:pt x="60" y="35"/>
                          <a:pt x="80" y="20"/>
                        </a:cubicBezTo>
                        <a:cubicBezTo>
                          <a:pt x="88" y="22"/>
                          <a:pt x="96" y="21"/>
                          <a:pt x="104" y="19"/>
                        </a:cubicBezTo>
                        <a:cubicBezTo>
                          <a:pt x="75" y="57"/>
                          <a:pt x="23" y="54"/>
                          <a:pt x="0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4" name="Freeform 52">
                    <a:extLst>
                      <a:ext uri="{FF2B5EF4-FFF2-40B4-BE49-F238E27FC236}">
                        <a16:creationId xmlns:a16="http://schemas.microsoft.com/office/drawing/2014/main" id="{0764F48D-7FC6-88C0-3B03-9EFB288A1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803" y="2077230"/>
                    <a:ext cx="68262" cy="61912"/>
                  </a:xfrm>
                  <a:custGeom>
                    <a:avLst/>
                    <a:gdLst>
                      <a:gd name="T0" fmla="*/ 0 w 38"/>
                      <a:gd name="T1" fmla="*/ 0 h 34"/>
                      <a:gd name="T2" fmla="*/ 22 w 38"/>
                      <a:gd name="T3" fmla="*/ 24 h 34"/>
                      <a:gd name="T4" fmla="*/ 5 w 38"/>
                      <a:gd name="T5" fmla="*/ 21 h 34"/>
                      <a:gd name="T6" fmla="*/ 37 w 38"/>
                      <a:gd name="T7" fmla="*/ 34 h 34"/>
                      <a:gd name="T8" fmla="*/ 37 w 38"/>
                      <a:gd name="T9" fmla="*/ 32 h 34"/>
                      <a:gd name="T10" fmla="*/ 0 w 38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8" h="34">
                        <a:moveTo>
                          <a:pt x="0" y="0"/>
                        </a:moveTo>
                        <a:cubicBezTo>
                          <a:pt x="8" y="8"/>
                          <a:pt x="16" y="16"/>
                          <a:pt x="22" y="24"/>
                        </a:cubicBezTo>
                        <a:cubicBezTo>
                          <a:pt x="18" y="22"/>
                          <a:pt x="12" y="20"/>
                          <a:pt x="5" y="21"/>
                        </a:cubicBezTo>
                        <a:cubicBezTo>
                          <a:pt x="17" y="23"/>
                          <a:pt x="26" y="30"/>
                          <a:pt x="37" y="34"/>
                        </a:cubicBezTo>
                        <a:cubicBezTo>
                          <a:pt x="38" y="34"/>
                          <a:pt x="38" y="33"/>
                          <a:pt x="37" y="32"/>
                        </a:cubicBezTo>
                        <a:cubicBezTo>
                          <a:pt x="26" y="22"/>
                          <a:pt x="12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Freeform 53">
                    <a:extLst>
                      <a:ext uri="{FF2B5EF4-FFF2-40B4-BE49-F238E27FC236}">
                        <a16:creationId xmlns:a16="http://schemas.microsoft.com/office/drawing/2014/main" id="{74E87C77-D51A-1E96-3958-A0EBE81269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866" y="4201305"/>
                    <a:ext cx="284162" cy="192087"/>
                  </a:xfrm>
                  <a:custGeom>
                    <a:avLst/>
                    <a:gdLst>
                      <a:gd name="T0" fmla="*/ 61 w 156"/>
                      <a:gd name="T1" fmla="*/ 66 h 105"/>
                      <a:gd name="T2" fmla="*/ 154 w 156"/>
                      <a:gd name="T3" fmla="*/ 75 h 105"/>
                      <a:gd name="T4" fmla="*/ 0 w 156"/>
                      <a:gd name="T5" fmla="*/ 42 h 105"/>
                      <a:gd name="T6" fmla="*/ 150 w 156"/>
                      <a:gd name="T7" fmla="*/ 57 h 105"/>
                      <a:gd name="T8" fmla="*/ 153 w 156"/>
                      <a:gd name="T9" fmla="*/ 61 h 105"/>
                      <a:gd name="T10" fmla="*/ 61 w 156"/>
                      <a:gd name="T11" fmla="*/ 66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6" h="105">
                        <a:moveTo>
                          <a:pt x="61" y="66"/>
                        </a:moveTo>
                        <a:cubicBezTo>
                          <a:pt x="97" y="83"/>
                          <a:pt x="156" y="74"/>
                          <a:pt x="154" y="75"/>
                        </a:cubicBezTo>
                        <a:cubicBezTo>
                          <a:pt x="94" y="105"/>
                          <a:pt x="22" y="94"/>
                          <a:pt x="0" y="42"/>
                        </a:cubicBezTo>
                        <a:cubicBezTo>
                          <a:pt x="78" y="47"/>
                          <a:pt x="107" y="0"/>
                          <a:pt x="150" y="57"/>
                        </a:cubicBezTo>
                        <a:cubicBezTo>
                          <a:pt x="151" y="58"/>
                          <a:pt x="152" y="60"/>
                          <a:pt x="153" y="61"/>
                        </a:cubicBezTo>
                        <a:cubicBezTo>
                          <a:pt x="155" y="64"/>
                          <a:pt x="106" y="70"/>
                          <a:pt x="61" y="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Freeform 54">
                    <a:extLst>
                      <a:ext uri="{FF2B5EF4-FFF2-40B4-BE49-F238E27FC236}">
                        <a16:creationId xmlns:a16="http://schemas.microsoft.com/office/drawing/2014/main" id="{F6A2373F-4ACD-91E6-7CB2-DCDBBDEEB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17478" y="4090180"/>
                    <a:ext cx="201612" cy="198437"/>
                  </a:xfrm>
                  <a:custGeom>
                    <a:avLst/>
                    <a:gdLst>
                      <a:gd name="T0" fmla="*/ 0 w 111"/>
                      <a:gd name="T1" fmla="*/ 11 h 109"/>
                      <a:gd name="T2" fmla="*/ 39 w 111"/>
                      <a:gd name="T3" fmla="*/ 87 h 109"/>
                      <a:gd name="T4" fmla="*/ 68 w 111"/>
                      <a:gd name="T5" fmla="*/ 83 h 109"/>
                      <a:gd name="T6" fmla="*/ 39 w 111"/>
                      <a:gd name="T7" fmla="*/ 31 h 109"/>
                      <a:gd name="T8" fmla="*/ 83 w 111"/>
                      <a:gd name="T9" fmla="*/ 87 h 109"/>
                      <a:gd name="T10" fmla="*/ 109 w 111"/>
                      <a:gd name="T11" fmla="*/ 109 h 109"/>
                      <a:gd name="T12" fmla="*/ 0 w 111"/>
                      <a:gd name="T13" fmla="*/ 11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1" h="109">
                        <a:moveTo>
                          <a:pt x="0" y="11"/>
                        </a:moveTo>
                        <a:cubicBezTo>
                          <a:pt x="37" y="55"/>
                          <a:pt x="16" y="67"/>
                          <a:pt x="39" y="87"/>
                        </a:cubicBezTo>
                        <a:cubicBezTo>
                          <a:pt x="49" y="84"/>
                          <a:pt x="59" y="81"/>
                          <a:pt x="68" y="83"/>
                        </a:cubicBezTo>
                        <a:cubicBezTo>
                          <a:pt x="61" y="51"/>
                          <a:pt x="37" y="30"/>
                          <a:pt x="39" y="31"/>
                        </a:cubicBezTo>
                        <a:cubicBezTo>
                          <a:pt x="42" y="31"/>
                          <a:pt x="75" y="52"/>
                          <a:pt x="83" y="87"/>
                        </a:cubicBezTo>
                        <a:cubicBezTo>
                          <a:pt x="93" y="91"/>
                          <a:pt x="101" y="100"/>
                          <a:pt x="109" y="109"/>
                        </a:cubicBezTo>
                        <a:cubicBezTo>
                          <a:pt x="111" y="42"/>
                          <a:pt x="52" y="0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Freeform 55">
                    <a:extLst>
                      <a:ext uri="{FF2B5EF4-FFF2-40B4-BE49-F238E27FC236}">
                        <a16:creationId xmlns:a16="http://schemas.microsoft.com/office/drawing/2014/main" id="{D4ACDA65-0B04-BCB4-54FE-8935FABF3F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74641" y="4298142"/>
                    <a:ext cx="128587" cy="34925"/>
                  </a:xfrm>
                  <a:custGeom>
                    <a:avLst/>
                    <a:gdLst>
                      <a:gd name="T0" fmla="*/ 0 w 71"/>
                      <a:gd name="T1" fmla="*/ 19 h 19"/>
                      <a:gd name="T2" fmla="*/ 44 w 71"/>
                      <a:gd name="T3" fmla="*/ 12 h 19"/>
                      <a:gd name="T4" fmla="*/ 24 w 71"/>
                      <a:gd name="T5" fmla="*/ 0 h 19"/>
                      <a:gd name="T6" fmla="*/ 70 w 71"/>
                      <a:gd name="T7" fmla="*/ 14 h 19"/>
                      <a:gd name="T8" fmla="*/ 68 w 71"/>
                      <a:gd name="T9" fmla="*/ 16 h 19"/>
                      <a:gd name="T10" fmla="*/ 0 w 71"/>
                      <a:gd name="T11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1" h="19">
                        <a:moveTo>
                          <a:pt x="0" y="19"/>
                        </a:moveTo>
                        <a:cubicBezTo>
                          <a:pt x="15" y="17"/>
                          <a:pt x="31" y="15"/>
                          <a:pt x="44" y="12"/>
                        </a:cubicBezTo>
                        <a:cubicBezTo>
                          <a:pt x="39" y="10"/>
                          <a:pt x="30" y="7"/>
                          <a:pt x="24" y="0"/>
                        </a:cubicBezTo>
                        <a:cubicBezTo>
                          <a:pt x="38" y="8"/>
                          <a:pt x="55" y="9"/>
                          <a:pt x="70" y="14"/>
                        </a:cubicBezTo>
                        <a:cubicBezTo>
                          <a:pt x="71" y="15"/>
                          <a:pt x="70" y="16"/>
                          <a:pt x="68" y="16"/>
                        </a:cubicBezTo>
                        <a:cubicBezTo>
                          <a:pt x="47" y="18"/>
                          <a:pt x="21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" name="Freeform 56">
                    <a:extLst>
                      <a:ext uri="{FF2B5EF4-FFF2-40B4-BE49-F238E27FC236}">
                        <a16:creationId xmlns:a16="http://schemas.microsoft.com/office/drawing/2014/main" id="{4C2B0D6D-2331-BFDF-F33A-BD4162C65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38078" y="4102880"/>
                    <a:ext cx="261937" cy="179387"/>
                  </a:xfrm>
                  <a:custGeom>
                    <a:avLst/>
                    <a:gdLst>
                      <a:gd name="T0" fmla="*/ 54 w 144"/>
                      <a:gd name="T1" fmla="*/ 54 h 98"/>
                      <a:gd name="T2" fmla="*/ 141 w 144"/>
                      <a:gd name="T3" fmla="*/ 80 h 98"/>
                      <a:gd name="T4" fmla="*/ 0 w 144"/>
                      <a:gd name="T5" fmla="*/ 20 h 98"/>
                      <a:gd name="T6" fmla="*/ 141 w 144"/>
                      <a:gd name="T7" fmla="*/ 62 h 98"/>
                      <a:gd name="T8" fmla="*/ 143 w 144"/>
                      <a:gd name="T9" fmla="*/ 67 h 98"/>
                      <a:gd name="T10" fmla="*/ 54 w 144"/>
                      <a:gd name="T11" fmla="*/ 5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4" h="98">
                        <a:moveTo>
                          <a:pt x="54" y="54"/>
                        </a:moveTo>
                        <a:cubicBezTo>
                          <a:pt x="86" y="78"/>
                          <a:pt x="144" y="79"/>
                          <a:pt x="141" y="80"/>
                        </a:cubicBezTo>
                        <a:cubicBezTo>
                          <a:pt x="78" y="98"/>
                          <a:pt x="12" y="75"/>
                          <a:pt x="0" y="20"/>
                        </a:cubicBezTo>
                        <a:cubicBezTo>
                          <a:pt x="73" y="40"/>
                          <a:pt x="110" y="0"/>
                          <a:pt x="141" y="62"/>
                        </a:cubicBezTo>
                        <a:cubicBezTo>
                          <a:pt x="141" y="64"/>
                          <a:pt x="142" y="65"/>
                          <a:pt x="143" y="67"/>
                        </a:cubicBezTo>
                        <a:cubicBezTo>
                          <a:pt x="144" y="70"/>
                          <a:pt x="97" y="67"/>
                          <a:pt x="54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" name="Freeform 57">
                    <a:extLst>
                      <a:ext uri="{FF2B5EF4-FFF2-40B4-BE49-F238E27FC236}">
                        <a16:creationId xmlns:a16="http://schemas.microsoft.com/office/drawing/2014/main" id="{99F9F494-C70F-BE5E-2F3E-072D3FE586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39678" y="3990167"/>
                    <a:ext cx="184150" cy="209550"/>
                  </a:xfrm>
                  <a:custGeom>
                    <a:avLst/>
                    <a:gdLst>
                      <a:gd name="T0" fmla="*/ 0 w 101"/>
                      <a:gd name="T1" fmla="*/ 1 h 115"/>
                      <a:gd name="T2" fmla="*/ 24 w 101"/>
                      <a:gd name="T3" fmla="*/ 82 h 115"/>
                      <a:gd name="T4" fmla="*/ 53 w 101"/>
                      <a:gd name="T5" fmla="*/ 83 h 115"/>
                      <a:gd name="T6" fmla="*/ 34 w 101"/>
                      <a:gd name="T7" fmla="*/ 28 h 115"/>
                      <a:gd name="T8" fmla="*/ 66 w 101"/>
                      <a:gd name="T9" fmla="*/ 90 h 115"/>
                      <a:gd name="T10" fmla="*/ 86 w 101"/>
                      <a:gd name="T11" fmla="*/ 115 h 115"/>
                      <a:gd name="T12" fmla="*/ 0 w 101"/>
                      <a:gd name="T13" fmla="*/ 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1" h="115">
                        <a:moveTo>
                          <a:pt x="0" y="1"/>
                        </a:moveTo>
                        <a:cubicBezTo>
                          <a:pt x="27" y="51"/>
                          <a:pt x="5" y="59"/>
                          <a:pt x="24" y="82"/>
                        </a:cubicBezTo>
                        <a:cubicBezTo>
                          <a:pt x="34" y="80"/>
                          <a:pt x="44" y="80"/>
                          <a:pt x="53" y="83"/>
                        </a:cubicBezTo>
                        <a:cubicBezTo>
                          <a:pt x="51" y="52"/>
                          <a:pt x="32" y="27"/>
                          <a:pt x="34" y="28"/>
                        </a:cubicBezTo>
                        <a:cubicBezTo>
                          <a:pt x="36" y="29"/>
                          <a:pt x="64" y="55"/>
                          <a:pt x="66" y="90"/>
                        </a:cubicBezTo>
                        <a:cubicBezTo>
                          <a:pt x="75" y="96"/>
                          <a:pt x="81" y="105"/>
                          <a:pt x="86" y="115"/>
                        </a:cubicBezTo>
                        <a:cubicBezTo>
                          <a:pt x="101" y="52"/>
                          <a:pt x="52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Freeform 58">
                    <a:extLst>
                      <a:ext uri="{FF2B5EF4-FFF2-40B4-BE49-F238E27FC236}">
                        <a16:creationId xmlns:a16="http://schemas.microsoft.com/office/drawing/2014/main" id="{B93F6393-547A-8212-7B13-9FD10BD74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216" y="4210830"/>
                    <a:ext cx="125412" cy="44450"/>
                  </a:xfrm>
                  <a:custGeom>
                    <a:avLst/>
                    <a:gdLst>
                      <a:gd name="T0" fmla="*/ 0 w 69"/>
                      <a:gd name="T1" fmla="*/ 14 h 24"/>
                      <a:gd name="T2" fmla="*/ 44 w 69"/>
                      <a:gd name="T3" fmla="*/ 15 h 24"/>
                      <a:gd name="T4" fmla="*/ 27 w 69"/>
                      <a:gd name="T5" fmla="*/ 0 h 24"/>
                      <a:gd name="T6" fmla="*/ 68 w 69"/>
                      <a:gd name="T7" fmla="*/ 22 h 24"/>
                      <a:gd name="T8" fmla="*/ 66 w 69"/>
                      <a:gd name="T9" fmla="*/ 23 h 24"/>
                      <a:gd name="T10" fmla="*/ 0 w 69"/>
                      <a:gd name="T11" fmla="*/ 1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" h="24">
                        <a:moveTo>
                          <a:pt x="0" y="14"/>
                        </a:moveTo>
                        <a:cubicBezTo>
                          <a:pt x="15" y="14"/>
                          <a:pt x="30" y="15"/>
                          <a:pt x="44" y="15"/>
                        </a:cubicBezTo>
                        <a:cubicBezTo>
                          <a:pt x="39" y="12"/>
                          <a:pt x="31" y="8"/>
                          <a:pt x="27" y="0"/>
                        </a:cubicBezTo>
                        <a:cubicBezTo>
                          <a:pt x="39" y="10"/>
                          <a:pt x="55" y="14"/>
                          <a:pt x="68" y="22"/>
                        </a:cubicBezTo>
                        <a:cubicBezTo>
                          <a:pt x="69" y="23"/>
                          <a:pt x="68" y="24"/>
                          <a:pt x="66" y="23"/>
                        </a:cubicBezTo>
                        <a:cubicBezTo>
                          <a:pt x="46" y="21"/>
                          <a:pt x="20" y="17"/>
                          <a:pt x="0" y="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" name="Freeform 59">
                    <a:extLst>
                      <a:ext uri="{FF2B5EF4-FFF2-40B4-BE49-F238E27FC236}">
                        <a16:creationId xmlns:a16="http://schemas.microsoft.com/office/drawing/2014/main" id="{45DA31F3-DB9B-1661-5E4E-D1DC509C55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3453" y="3966355"/>
                    <a:ext cx="236537" cy="161925"/>
                  </a:xfrm>
                  <a:custGeom>
                    <a:avLst/>
                    <a:gdLst>
                      <a:gd name="T0" fmla="*/ 45 w 130"/>
                      <a:gd name="T1" fmla="*/ 42 h 89"/>
                      <a:gd name="T2" fmla="*/ 125 w 130"/>
                      <a:gd name="T3" fmla="*/ 83 h 89"/>
                      <a:gd name="T4" fmla="*/ 0 w 130"/>
                      <a:gd name="T5" fmla="*/ 0 h 89"/>
                      <a:gd name="T6" fmla="*/ 127 w 130"/>
                      <a:gd name="T7" fmla="*/ 66 h 89"/>
                      <a:gd name="T8" fmla="*/ 129 w 130"/>
                      <a:gd name="T9" fmla="*/ 71 h 89"/>
                      <a:gd name="T10" fmla="*/ 45 w 130"/>
                      <a:gd name="T11" fmla="*/ 4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0" h="89">
                        <a:moveTo>
                          <a:pt x="45" y="42"/>
                        </a:moveTo>
                        <a:cubicBezTo>
                          <a:pt x="72" y="71"/>
                          <a:pt x="127" y="83"/>
                          <a:pt x="125" y="83"/>
                        </a:cubicBezTo>
                        <a:cubicBezTo>
                          <a:pt x="61" y="89"/>
                          <a:pt x="1" y="54"/>
                          <a:pt x="0" y="0"/>
                        </a:cubicBezTo>
                        <a:cubicBezTo>
                          <a:pt x="67" y="32"/>
                          <a:pt x="109" y="0"/>
                          <a:pt x="127" y="66"/>
                        </a:cubicBezTo>
                        <a:cubicBezTo>
                          <a:pt x="128" y="68"/>
                          <a:pt x="128" y="69"/>
                          <a:pt x="129" y="71"/>
                        </a:cubicBezTo>
                        <a:cubicBezTo>
                          <a:pt x="130" y="74"/>
                          <a:pt x="84" y="63"/>
                          <a:pt x="45" y="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3" name="Freeform 60">
                    <a:extLst>
                      <a:ext uri="{FF2B5EF4-FFF2-40B4-BE49-F238E27FC236}">
                        <a16:creationId xmlns:a16="http://schemas.microsoft.com/office/drawing/2014/main" id="{A5DD442B-DA61-960D-619E-5D220D520B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77753" y="3845705"/>
                    <a:ext cx="168275" cy="227012"/>
                  </a:xfrm>
                  <a:custGeom>
                    <a:avLst/>
                    <a:gdLst>
                      <a:gd name="T0" fmla="*/ 6 w 93"/>
                      <a:gd name="T1" fmla="*/ 0 h 125"/>
                      <a:gd name="T2" fmla="*/ 14 w 93"/>
                      <a:gd name="T3" fmla="*/ 81 h 125"/>
                      <a:gd name="T4" fmla="*/ 41 w 93"/>
                      <a:gd name="T5" fmla="*/ 88 h 125"/>
                      <a:gd name="T6" fmla="*/ 34 w 93"/>
                      <a:gd name="T7" fmla="*/ 31 h 125"/>
                      <a:gd name="T8" fmla="*/ 53 w 93"/>
                      <a:gd name="T9" fmla="*/ 96 h 125"/>
                      <a:gd name="T10" fmla="*/ 68 w 93"/>
                      <a:gd name="T11" fmla="*/ 125 h 125"/>
                      <a:gd name="T12" fmla="*/ 6 w 93"/>
                      <a:gd name="T13" fmla="*/ 0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125">
                        <a:moveTo>
                          <a:pt x="6" y="0"/>
                        </a:moveTo>
                        <a:cubicBezTo>
                          <a:pt x="23" y="52"/>
                          <a:pt x="0" y="55"/>
                          <a:pt x="14" y="81"/>
                        </a:cubicBezTo>
                        <a:cubicBezTo>
                          <a:pt x="23" y="81"/>
                          <a:pt x="33" y="83"/>
                          <a:pt x="41" y="88"/>
                        </a:cubicBezTo>
                        <a:cubicBezTo>
                          <a:pt x="46" y="57"/>
                          <a:pt x="32" y="30"/>
                          <a:pt x="34" y="31"/>
                        </a:cubicBezTo>
                        <a:cubicBezTo>
                          <a:pt x="35" y="33"/>
                          <a:pt x="57" y="63"/>
                          <a:pt x="53" y="96"/>
                        </a:cubicBezTo>
                        <a:cubicBezTo>
                          <a:pt x="60" y="104"/>
                          <a:pt x="65" y="114"/>
                          <a:pt x="68" y="125"/>
                        </a:cubicBezTo>
                        <a:cubicBezTo>
                          <a:pt x="93" y="67"/>
                          <a:pt x="56" y="8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" name="Freeform 61">
                    <a:extLst>
                      <a:ext uri="{FF2B5EF4-FFF2-40B4-BE49-F238E27FC236}">
                        <a16:creationId xmlns:a16="http://schemas.microsoft.com/office/drawing/2014/main" id="{6149EA0F-5087-6D3D-9D8D-3E9E001F9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7603" y="4082242"/>
                    <a:ext cx="117475" cy="53975"/>
                  </a:xfrm>
                  <a:custGeom>
                    <a:avLst/>
                    <a:gdLst>
                      <a:gd name="T0" fmla="*/ 0 w 64"/>
                      <a:gd name="T1" fmla="*/ 9 h 30"/>
                      <a:gd name="T2" fmla="*/ 42 w 64"/>
                      <a:gd name="T3" fmla="*/ 18 h 30"/>
                      <a:gd name="T4" fmla="*/ 29 w 64"/>
                      <a:gd name="T5" fmla="*/ 0 h 30"/>
                      <a:gd name="T6" fmla="*/ 64 w 64"/>
                      <a:gd name="T7" fmla="*/ 29 h 30"/>
                      <a:gd name="T8" fmla="*/ 62 w 64"/>
                      <a:gd name="T9" fmla="*/ 30 h 30"/>
                      <a:gd name="T10" fmla="*/ 0 w 64"/>
                      <a:gd name="T11" fmla="*/ 9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4" h="30">
                        <a:moveTo>
                          <a:pt x="0" y="9"/>
                        </a:moveTo>
                        <a:cubicBezTo>
                          <a:pt x="14" y="12"/>
                          <a:pt x="29" y="16"/>
                          <a:pt x="42" y="18"/>
                        </a:cubicBezTo>
                        <a:cubicBezTo>
                          <a:pt x="38" y="14"/>
                          <a:pt x="31" y="9"/>
                          <a:pt x="29" y="0"/>
                        </a:cubicBezTo>
                        <a:cubicBezTo>
                          <a:pt x="38" y="12"/>
                          <a:pt x="52" y="19"/>
                          <a:pt x="64" y="29"/>
                        </a:cubicBezTo>
                        <a:cubicBezTo>
                          <a:pt x="64" y="30"/>
                          <a:pt x="63" y="30"/>
                          <a:pt x="62" y="30"/>
                        </a:cubicBezTo>
                        <a:cubicBezTo>
                          <a:pt x="43" y="24"/>
                          <a:pt x="18" y="16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" name="Freeform 62">
                    <a:extLst>
                      <a:ext uri="{FF2B5EF4-FFF2-40B4-BE49-F238E27FC236}">
                        <a16:creationId xmlns:a16="http://schemas.microsoft.com/office/drawing/2014/main" id="{EC56A91D-5466-16CB-E3CA-3FC75A4A3C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07878" y="3759980"/>
                    <a:ext cx="219075" cy="187325"/>
                  </a:xfrm>
                  <a:custGeom>
                    <a:avLst/>
                    <a:gdLst>
                      <a:gd name="T0" fmla="*/ 45 w 120"/>
                      <a:gd name="T1" fmla="*/ 49 h 103"/>
                      <a:gd name="T2" fmla="*/ 114 w 120"/>
                      <a:gd name="T3" fmla="*/ 103 h 103"/>
                      <a:gd name="T4" fmla="*/ 9 w 120"/>
                      <a:gd name="T5" fmla="*/ 0 h 103"/>
                      <a:gd name="T6" fmla="*/ 119 w 120"/>
                      <a:gd name="T7" fmla="*/ 87 h 103"/>
                      <a:gd name="T8" fmla="*/ 120 w 120"/>
                      <a:gd name="T9" fmla="*/ 92 h 103"/>
                      <a:gd name="T10" fmla="*/ 45 w 120"/>
                      <a:gd name="T11" fmla="*/ 49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0" h="103">
                        <a:moveTo>
                          <a:pt x="45" y="49"/>
                        </a:moveTo>
                        <a:cubicBezTo>
                          <a:pt x="65" y="81"/>
                          <a:pt x="116" y="103"/>
                          <a:pt x="114" y="103"/>
                        </a:cubicBezTo>
                        <a:cubicBezTo>
                          <a:pt x="51" y="97"/>
                          <a:pt x="0" y="52"/>
                          <a:pt x="9" y="0"/>
                        </a:cubicBezTo>
                        <a:cubicBezTo>
                          <a:pt x="68" y="43"/>
                          <a:pt x="114" y="20"/>
                          <a:pt x="119" y="87"/>
                        </a:cubicBezTo>
                        <a:cubicBezTo>
                          <a:pt x="120" y="88"/>
                          <a:pt x="120" y="90"/>
                          <a:pt x="120" y="92"/>
                        </a:cubicBezTo>
                        <a:cubicBezTo>
                          <a:pt x="120" y="95"/>
                          <a:pt x="78" y="76"/>
                          <a:pt x="45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6" name="Freeform 63">
                    <a:extLst>
                      <a:ext uri="{FF2B5EF4-FFF2-40B4-BE49-F238E27FC236}">
                        <a16:creationId xmlns:a16="http://schemas.microsoft.com/office/drawing/2014/main" id="{E28A1FFD-7670-7657-03DC-9435F3D781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9641" y="3664730"/>
                    <a:ext cx="157162" cy="238125"/>
                  </a:xfrm>
                  <a:custGeom>
                    <a:avLst/>
                    <a:gdLst>
                      <a:gd name="T0" fmla="*/ 15 w 87"/>
                      <a:gd name="T1" fmla="*/ 0 h 131"/>
                      <a:gd name="T2" fmla="*/ 8 w 87"/>
                      <a:gd name="T3" fmla="*/ 79 h 131"/>
                      <a:gd name="T4" fmla="*/ 33 w 87"/>
                      <a:gd name="T5" fmla="*/ 91 h 131"/>
                      <a:gd name="T6" fmla="*/ 37 w 87"/>
                      <a:gd name="T7" fmla="*/ 35 h 131"/>
                      <a:gd name="T8" fmla="*/ 43 w 87"/>
                      <a:gd name="T9" fmla="*/ 102 h 131"/>
                      <a:gd name="T10" fmla="*/ 52 w 87"/>
                      <a:gd name="T11" fmla="*/ 131 h 131"/>
                      <a:gd name="T12" fmla="*/ 15 w 87"/>
                      <a:gd name="T13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131">
                        <a:moveTo>
                          <a:pt x="15" y="0"/>
                        </a:moveTo>
                        <a:cubicBezTo>
                          <a:pt x="22" y="54"/>
                          <a:pt x="0" y="53"/>
                          <a:pt x="8" y="79"/>
                        </a:cubicBezTo>
                        <a:cubicBezTo>
                          <a:pt x="18" y="82"/>
                          <a:pt x="27" y="85"/>
                          <a:pt x="33" y="91"/>
                        </a:cubicBezTo>
                        <a:cubicBezTo>
                          <a:pt x="43" y="63"/>
                          <a:pt x="35" y="34"/>
                          <a:pt x="37" y="35"/>
                        </a:cubicBezTo>
                        <a:cubicBezTo>
                          <a:pt x="38" y="37"/>
                          <a:pt x="53" y="70"/>
                          <a:pt x="43" y="102"/>
                        </a:cubicBezTo>
                        <a:cubicBezTo>
                          <a:pt x="49" y="110"/>
                          <a:pt x="51" y="121"/>
                          <a:pt x="52" y="131"/>
                        </a:cubicBezTo>
                        <a:cubicBezTo>
                          <a:pt x="87" y="80"/>
                          <a:pt x="62" y="17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" name="Freeform 64">
                    <a:extLst>
                      <a:ext uri="{FF2B5EF4-FFF2-40B4-BE49-F238E27FC236}">
                        <a16:creationId xmlns:a16="http://schemas.microsoft.com/office/drawing/2014/main" id="{B0DFEF78-4B55-2EE0-CC48-DEFF4CCDFC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328" y="3912380"/>
                    <a:ext cx="104775" cy="65087"/>
                  </a:xfrm>
                  <a:custGeom>
                    <a:avLst/>
                    <a:gdLst>
                      <a:gd name="T0" fmla="*/ 0 w 58"/>
                      <a:gd name="T1" fmla="*/ 4 h 36"/>
                      <a:gd name="T2" fmla="*/ 38 w 58"/>
                      <a:gd name="T3" fmla="*/ 20 h 36"/>
                      <a:gd name="T4" fmla="*/ 29 w 58"/>
                      <a:gd name="T5" fmla="*/ 0 h 36"/>
                      <a:gd name="T6" fmla="*/ 58 w 58"/>
                      <a:gd name="T7" fmla="*/ 35 h 36"/>
                      <a:gd name="T8" fmla="*/ 55 w 58"/>
                      <a:gd name="T9" fmla="*/ 35 h 36"/>
                      <a:gd name="T10" fmla="*/ 0 w 58"/>
                      <a:gd name="T11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8" h="36">
                        <a:moveTo>
                          <a:pt x="0" y="4"/>
                        </a:moveTo>
                        <a:cubicBezTo>
                          <a:pt x="13" y="9"/>
                          <a:pt x="26" y="16"/>
                          <a:pt x="38" y="20"/>
                        </a:cubicBezTo>
                        <a:cubicBezTo>
                          <a:pt x="35" y="16"/>
                          <a:pt x="29" y="9"/>
                          <a:pt x="29" y="0"/>
                        </a:cubicBezTo>
                        <a:cubicBezTo>
                          <a:pt x="36" y="14"/>
                          <a:pt x="48" y="23"/>
                          <a:pt x="58" y="35"/>
                        </a:cubicBezTo>
                        <a:cubicBezTo>
                          <a:pt x="58" y="36"/>
                          <a:pt x="57" y="36"/>
                          <a:pt x="55" y="35"/>
                        </a:cubicBezTo>
                        <a:cubicBezTo>
                          <a:pt x="38" y="26"/>
                          <a:pt x="16" y="14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" name="Freeform 65">
                    <a:extLst>
                      <a:ext uri="{FF2B5EF4-FFF2-40B4-BE49-F238E27FC236}">
                        <a16:creationId xmlns:a16="http://schemas.microsoft.com/office/drawing/2014/main" id="{09CAFF5B-F2B9-C2F3-85B8-6647A60121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8341" y="3536142"/>
                    <a:ext cx="209550" cy="215900"/>
                  </a:xfrm>
                  <a:custGeom>
                    <a:avLst/>
                    <a:gdLst>
                      <a:gd name="T0" fmla="*/ 43 w 115"/>
                      <a:gd name="T1" fmla="*/ 54 h 119"/>
                      <a:gd name="T2" fmla="*/ 100 w 115"/>
                      <a:gd name="T3" fmla="*/ 118 h 119"/>
                      <a:gd name="T4" fmla="*/ 18 w 115"/>
                      <a:gd name="T5" fmla="*/ 0 h 119"/>
                      <a:gd name="T6" fmla="*/ 108 w 115"/>
                      <a:gd name="T7" fmla="*/ 104 h 119"/>
                      <a:gd name="T8" fmla="*/ 107 w 115"/>
                      <a:gd name="T9" fmla="*/ 108 h 119"/>
                      <a:gd name="T10" fmla="*/ 43 w 115"/>
                      <a:gd name="T11" fmla="*/ 5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5" h="119">
                        <a:moveTo>
                          <a:pt x="43" y="54"/>
                        </a:moveTo>
                        <a:cubicBezTo>
                          <a:pt x="57" y="89"/>
                          <a:pt x="101" y="119"/>
                          <a:pt x="100" y="118"/>
                        </a:cubicBezTo>
                        <a:cubicBezTo>
                          <a:pt x="41" y="101"/>
                          <a:pt x="0" y="49"/>
                          <a:pt x="18" y="0"/>
                        </a:cubicBezTo>
                        <a:cubicBezTo>
                          <a:pt x="66" y="52"/>
                          <a:pt x="115" y="39"/>
                          <a:pt x="108" y="104"/>
                        </a:cubicBezTo>
                        <a:cubicBezTo>
                          <a:pt x="108" y="105"/>
                          <a:pt x="108" y="107"/>
                          <a:pt x="107" y="108"/>
                        </a:cubicBezTo>
                        <a:cubicBezTo>
                          <a:pt x="107" y="112"/>
                          <a:pt x="71" y="86"/>
                          <a:pt x="43" y="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9" name="Freeform 66">
                    <a:extLst>
                      <a:ext uri="{FF2B5EF4-FFF2-40B4-BE49-F238E27FC236}">
                        <a16:creationId xmlns:a16="http://schemas.microsoft.com/office/drawing/2014/main" id="{D031EF39-2675-19FE-A3AA-703EF7D4B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216" y="3472642"/>
                    <a:ext cx="142875" cy="241300"/>
                  </a:xfrm>
                  <a:custGeom>
                    <a:avLst/>
                    <a:gdLst>
                      <a:gd name="T0" fmla="*/ 25 w 79"/>
                      <a:gd name="T1" fmla="*/ 0 h 133"/>
                      <a:gd name="T2" fmla="*/ 3 w 79"/>
                      <a:gd name="T3" fmla="*/ 75 h 133"/>
                      <a:gd name="T4" fmla="*/ 25 w 79"/>
                      <a:gd name="T5" fmla="*/ 90 h 133"/>
                      <a:gd name="T6" fmla="*/ 39 w 79"/>
                      <a:gd name="T7" fmla="*/ 38 h 133"/>
                      <a:gd name="T8" fmla="*/ 33 w 79"/>
                      <a:gd name="T9" fmla="*/ 102 h 133"/>
                      <a:gd name="T10" fmla="*/ 36 w 79"/>
                      <a:gd name="T11" fmla="*/ 133 h 133"/>
                      <a:gd name="T12" fmla="*/ 25 w 79"/>
                      <a:gd name="T13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9" h="133">
                        <a:moveTo>
                          <a:pt x="25" y="0"/>
                        </a:moveTo>
                        <a:cubicBezTo>
                          <a:pt x="21" y="52"/>
                          <a:pt x="0" y="47"/>
                          <a:pt x="3" y="75"/>
                        </a:cubicBezTo>
                        <a:cubicBezTo>
                          <a:pt x="12" y="79"/>
                          <a:pt x="20" y="83"/>
                          <a:pt x="25" y="90"/>
                        </a:cubicBezTo>
                        <a:cubicBezTo>
                          <a:pt x="40" y="65"/>
                          <a:pt x="37" y="36"/>
                          <a:pt x="39" y="38"/>
                        </a:cubicBezTo>
                        <a:cubicBezTo>
                          <a:pt x="40" y="39"/>
                          <a:pt x="48" y="74"/>
                          <a:pt x="33" y="102"/>
                        </a:cubicBezTo>
                        <a:cubicBezTo>
                          <a:pt x="37" y="111"/>
                          <a:pt x="37" y="122"/>
                          <a:pt x="36" y="133"/>
                        </a:cubicBezTo>
                        <a:cubicBezTo>
                          <a:pt x="79" y="90"/>
                          <a:pt x="66" y="25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0" name="Freeform 67">
                    <a:extLst>
                      <a:ext uri="{FF2B5EF4-FFF2-40B4-BE49-F238E27FC236}">
                        <a16:creationId xmlns:a16="http://schemas.microsoft.com/office/drawing/2014/main" id="{DCD52C13-A88E-5FEA-5282-C58E8911EC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9153" y="3717117"/>
                    <a:ext cx="92075" cy="74612"/>
                  </a:xfrm>
                  <a:custGeom>
                    <a:avLst/>
                    <a:gdLst>
                      <a:gd name="T0" fmla="*/ 0 w 50"/>
                      <a:gd name="T1" fmla="*/ 0 h 41"/>
                      <a:gd name="T2" fmla="*/ 34 w 50"/>
                      <a:gd name="T3" fmla="*/ 23 h 41"/>
                      <a:gd name="T4" fmla="*/ 29 w 50"/>
                      <a:gd name="T5" fmla="*/ 2 h 41"/>
                      <a:gd name="T6" fmla="*/ 50 w 50"/>
                      <a:gd name="T7" fmla="*/ 40 h 41"/>
                      <a:gd name="T8" fmla="*/ 48 w 50"/>
                      <a:gd name="T9" fmla="*/ 40 h 41"/>
                      <a:gd name="T10" fmla="*/ 0 w 50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" h="41">
                        <a:moveTo>
                          <a:pt x="0" y="0"/>
                        </a:moveTo>
                        <a:cubicBezTo>
                          <a:pt x="12" y="8"/>
                          <a:pt x="23" y="16"/>
                          <a:pt x="34" y="23"/>
                        </a:cubicBezTo>
                        <a:cubicBezTo>
                          <a:pt x="32" y="18"/>
                          <a:pt x="28" y="10"/>
                          <a:pt x="29" y="2"/>
                        </a:cubicBezTo>
                        <a:cubicBezTo>
                          <a:pt x="33" y="16"/>
                          <a:pt x="43" y="27"/>
                          <a:pt x="50" y="40"/>
                        </a:cubicBezTo>
                        <a:cubicBezTo>
                          <a:pt x="50" y="41"/>
                          <a:pt x="49" y="41"/>
                          <a:pt x="48" y="40"/>
                        </a:cubicBezTo>
                        <a:cubicBezTo>
                          <a:pt x="33" y="28"/>
                          <a:pt x="14" y="1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1" name="Freeform 68">
                    <a:extLst>
                      <a:ext uri="{FF2B5EF4-FFF2-40B4-BE49-F238E27FC236}">
                        <a16:creationId xmlns:a16="http://schemas.microsoft.com/office/drawing/2014/main" id="{C1F7A689-34F1-921E-C514-CBCF468898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491" y="3305955"/>
                    <a:ext cx="203200" cy="234950"/>
                  </a:xfrm>
                  <a:custGeom>
                    <a:avLst/>
                    <a:gdLst>
                      <a:gd name="T0" fmla="*/ 41 w 112"/>
                      <a:gd name="T1" fmla="*/ 56 h 129"/>
                      <a:gd name="T2" fmla="*/ 83 w 112"/>
                      <a:gd name="T3" fmla="*/ 128 h 129"/>
                      <a:gd name="T4" fmla="*/ 26 w 112"/>
                      <a:gd name="T5" fmla="*/ 0 h 129"/>
                      <a:gd name="T6" fmla="*/ 93 w 112"/>
                      <a:gd name="T7" fmla="*/ 116 h 129"/>
                      <a:gd name="T8" fmla="*/ 92 w 112"/>
                      <a:gd name="T9" fmla="*/ 120 h 129"/>
                      <a:gd name="T10" fmla="*/ 41 w 112"/>
                      <a:gd name="T11" fmla="*/ 56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12" h="129">
                        <a:moveTo>
                          <a:pt x="41" y="56"/>
                        </a:moveTo>
                        <a:cubicBezTo>
                          <a:pt x="47" y="92"/>
                          <a:pt x="84" y="129"/>
                          <a:pt x="83" y="128"/>
                        </a:cubicBezTo>
                        <a:cubicBezTo>
                          <a:pt x="29" y="100"/>
                          <a:pt x="0" y="43"/>
                          <a:pt x="26" y="0"/>
                        </a:cubicBezTo>
                        <a:cubicBezTo>
                          <a:pt x="63" y="58"/>
                          <a:pt x="112" y="55"/>
                          <a:pt x="93" y="116"/>
                        </a:cubicBezTo>
                        <a:cubicBezTo>
                          <a:pt x="93" y="117"/>
                          <a:pt x="92" y="118"/>
                          <a:pt x="92" y="120"/>
                        </a:cubicBezTo>
                        <a:cubicBezTo>
                          <a:pt x="91" y="123"/>
                          <a:pt x="61" y="91"/>
                          <a:pt x="41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2" name="Freeform 69">
                    <a:extLst>
                      <a:ext uri="{FF2B5EF4-FFF2-40B4-BE49-F238E27FC236}">
                        <a16:creationId xmlns:a16="http://schemas.microsoft.com/office/drawing/2014/main" id="{E02AA7A2-D72B-1CD7-6F4B-980DD06645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2953" y="3271030"/>
                    <a:ext cx="125412" cy="236537"/>
                  </a:xfrm>
                  <a:custGeom>
                    <a:avLst/>
                    <a:gdLst>
                      <a:gd name="T0" fmla="*/ 34 w 69"/>
                      <a:gd name="T1" fmla="*/ 0 h 130"/>
                      <a:gd name="T2" fmla="*/ 0 w 69"/>
                      <a:gd name="T3" fmla="*/ 68 h 130"/>
                      <a:gd name="T4" fmla="*/ 18 w 69"/>
                      <a:gd name="T5" fmla="*/ 87 h 130"/>
                      <a:gd name="T6" fmla="*/ 40 w 69"/>
                      <a:gd name="T7" fmla="*/ 39 h 130"/>
                      <a:gd name="T8" fmla="*/ 22 w 69"/>
                      <a:gd name="T9" fmla="*/ 100 h 130"/>
                      <a:gd name="T10" fmla="*/ 20 w 69"/>
                      <a:gd name="T11" fmla="*/ 130 h 130"/>
                      <a:gd name="T12" fmla="*/ 34 w 69"/>
                      <a:gd name="T13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9" h="130">
                        <a:moveTo>
                          <a:pt x="34" y="0"/>
                        </a:moveTo>
                        <a:cubicBezTo>
                          <a:pt x="21" y="50"/>
                          <a:pt x="2" y="41"/>
                          <a:pt x="0" y="68"/>
                        </a:cubicBezTo>
                        <a:cubicBezTo>
                          <a:pt x="7" y="74"/>
                          <a:pt x="14" y="80"/>
                          <a:pt x="18" y="87"/>
                        </a:cubicBezTo>
                        <a:cubicBezTo>
                          <a:pt x="37" y="66"/>
                          <a:pt x="39" y="37"/>
                          <a:pt x="40" y="39"/>
                        </a:cubicBezTo>
                        <a:cubicBezTo>
                          <a:pt x="41" y="41"/>
                          <a:pt x="43" y="76"/>
                          <a:pt x="22" y="100"/>
                        </a:cubicBezTo>
                        <a:cubicBezTo>
                          <a:pt x="25" y="110"/>
                          <a:pt x="23" y="120"/>
                          <a:pt x="20" y="130"/>
                        </a:cubicBezTo>
                        <a:cubicBezTo>
                          <a:pt x="69" y="97"/>
                          <a:pt x="69" y="32"/>
                          <a:pt x="3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Freeform 70">
                    <a:extLst>
                      <a:ext uri="{FF2B5EF4-FFF2-40B4-BE49-F238E27FC236}">
                        <a16:creationId xmlns:a16="http://schemas.microsoft.com/office/drawing/2014/main" id="{3F58FE6C-AADE-C942-63EA-96020BABC6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3501217"/>
                    <a:ext cx="74612" cy="88900"/>
                  </a:xfrm>
                  <a:custGeom>
                    <a:avLst/>
                    <a:gdLst>
                      <a:gd name="T0" fmla="*/ 0 w 41"/>
                      <a:gd name="T1" fmla="*/ 0 h 49"/>
                      <a:gd name="T2" fmla="*/ 29 w 41"/>
                      <a:gd name="T3" fmla="*/ 28 h 49"/>
                      <a:gd name="T4" fmla="*/ 27 w 41"/>
                      <a:gd name="T5" fmla="*/ 8 h 49"/>
                      <a:gd name="T6" fmla="*/ 41 w 41"/>
                      <a:gd name="T7" fmla="*/ 48 h 49"/>
                      <a:gd name="T8" fmla="*/ 38 w 41"/>
                      <a:gd name="T9" fmla="*/ 48 h 49"/>
                      <a:gd name="T10" fmla="*/ 0 w 41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" h="49">
                        <a:moveTo>
                          <a:pt x="0" y="0"/>
                        </a:moveTo>
                        <a:cubicBezTo>
                          <a:pt x="10" y="10"/>
                          <a:pt x="19" y="20"/>
                          <a:pt x="29" y="28"/>
                        </a:cubicBezTo>
                        <a:cubicBezTo>
                          <a:pt x="27" y="23"/>
                          <a:pt x="25" y="15"/>
                          <a:pt x="27" y="8"/>
                        </a:cubicBezTo>
                        <a:cubicBezTo>
                          <a:pt x="29" y="22"/>
                          <a:pt x="36" y="35"/>
                          <a:pt x="41" y="48"/>
                        </a:cubicBezTo>
                        <a:cubicBezTo>
                          <a:pt x="40" y="49"/>
                          <a:pt x="39" y="49"/>
                          <a:pt x="38" y="48"/>
                        </a:cubicBezTo>
                        <a:cubicBezTo>
                          <a:pt x="26" y="34"/>
                          <a:pt x="11" y="1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4" name="Freeform 71">
                    <a:extLst>
                      <a:ext uri="{FF2B5EF4-FFF2-40B4-BE49-F238E27FC236}">
                        <a16:creationId xmlns:a16="http://schemas.microsoft.com/office/drawing/2014/main" id="{0038E041-A3C8-03A7-B8C0-D779C82E91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2616" y="3069417"/>
                    <a:ext cx="190500" cy="244475"/>
                  </a:xfrm>
                  <a:custGeom>
                    <a:avLst/>
                    <a:gdLst>
                      <a:gd name="T0" fmla="*/ 36 w 104"/>
                      <a:gd name="T1" fmla="*/ 56 h 134"/>
                      <a:gd name="T2" fmla="*/ 63 w 104"/>
                      <a:gd name="T3" fmla="*/ 133 h 134"/>
                      <a:gd name="T4" fmla="*/ 33 w 104"/>
                      <a:gd name="T5" fmla="*/ 0 h 134"/>
                      <a:gd name="T6" fmla="*/ 75 w 104"/>
                      <a:gd name="T7" fmla="*/ 123 h 134"/>
                      <a:gd name="T8" fmla="*/ 73 w 104"/>
                      <a:gd name="T9" fmla="*/ 127 h 134"/>
                      <a:gd name="T10" fmla="*/ 36 w 104"/>
                      <a:gd name="T11" fmla="*/ 56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4" h="134">
                        <a:moveTo>
                          <a:pt x="36" y="56"/>
                        </a:moveTo>
                        <a:cubicBezTo>
                          <a:pt x="35" y="92"/>
                          <a:pt x="65" y="134"/>
                          <a:pt x="63" y="133"/>
                        </a:cubicBezTo>
                        <a:cubicBezTo>
                          <a:pt x="17" y="97"/>
                          <a:pt x="0" y="36"/>
                          <a:pt x="33" y="0"/>
                        </a:cubicBezTo>
                        <a:cubicBezTo>
                          <a:pt x="57" y="63"/>
                          <a:pt x="104" y="68"/>
                          <a:pt x="75" y="123"/>
                        </a:cubicBezTo>
                        <a:cubicBezTo>
                          <a:pt x="75" y="124"/>
                          <a:pt x="74" y="126"/>
                          <a:pt x="73" y="127"/>
                        </a:cubicBezTo>
                        <a:cubicBezTo>
                          <a:pt x="72" y="130"/>
                          <a:pt x="49" y="94"/>
                          <a:pt x="36" y="5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5" name="Freeform 72">
                    <a:extLst>
                      <a:ext uri="{FF2B5EF4-FFF2-40B4-BE49-F238E27FC236}">
                        <a16:creationId xmlns:a16="http://schemas.microsoft.com/office/drawing/2014/main" id="{400A60CA-99EB-6982-05B5-B1AE0BF3E8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49141" y="3066242"/>
                    <a:ext cx="133350" cy="222250"/>
                  </a:xfrm>
                  <a:custGeom>
                    <a:avLst/>
                    <a:gdLst>
                      <a:gd name="T0" fmla="*/ 45 w 73"/>
                      <a:gd name="T1" fmla="*/ 0 h 122"/>
                      <a:gd name="T2" fmla="*/ 0 w 73"/>
                      <a:gd name="T3" fmla="*/ 59 h 122"/>
                      <a:gd name="T4" fmla="*/ 14 w 73"/>
                      <a:gd name="T5" fmla="*/ 80 h 122"/>
                      <a:gd name="T6" fmla="*/ 44 w 73"/>
                      <a:gd name="T7" fmla="*/ 39 h 122"/>
                      <a:gd name="T8" fmla="*/ 16 w 73"/>
                      <a:gd name="T9" fmla="*/ 94 h 122"/>
                      <a:gd name="T10" fmla="*/ 8 w 73"/>
                      <a:gd name="T11" fmla="*/ 122 h 122"/>
                      <a:gd name="T12" fmla="*/ 45 w 73"/>
                      <a:gd name="T13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122">
                        <a:moveTo>
                          <a:pt x="45" y="0"/>
                        </a:moveTo>
                        <a:cubicBezTo>
                          <a:pt x="23" y="46"/>
                          <a:pt x="6" y="34"/>
                          <a:pt x="0" y="59"/>
                        </a:cubicBezTo>
                        <a:cubicBezTo>
                          <a:pt x="6" y="65"/>
                          <a:pt x="11" y="72"/>
                          <a:pt x="14" y="80"/>
                        </a:cubicBezTo>
                        <a:cubicBezTo>
                          <a:pt x="35" y="63"/>
                          <a:pt x="43" y="36"/>
                          <a:pt x="44" y="39"/>
                        </a:cubicBezTo>
                        <a:cubicBezTo>
                          <a:pt x="44" y="41"/>
                          <a:pt x="39" y="74"/>
                          <a:pt x="16" y="94"/>
                        </a:cubicBezTo>
                        <a:cubicBezTo>
                          <a:pt x="16" y="103"/>
                          <a:pt x="12" y="113"/>
                          <a:pt x="8" y="122"/>
                        </a:cubicBezTo>
                        <a:cubicBezTo>
                          <a:pt x="61" y="99"/>
                          <a:pt x="73" y="37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6" name="Freeform 73">
                    <a:extLst>
                      <a:ext uri="{FF2B5EF4-FFF2-40B4-BE49-F238E27FC236}">
                        <a16:creationId xmlns:a16="http://schemas.microsoft.com/office/drawing/2014/main" id="{C7649625-8D2D-91DB-B200-C4191C2A44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628" y="3271030"/>
                    <a:ext cx="55562" cy="98425"/>
                  </a:xfrm>
                  <a:custGeom>
                    <a:avLst/>
                    <a:gdLst>
                      <a:gd name="T0" fmla="*/ 0 w 30"/>
                      <a:gd name="T1" fmla="*/ 0 h 54"/>
                      <a:gd name="T2" fmla="*/ 22 w 30"/>
                      <a:gd name="T3" fmla="*/ 32 h 54"/>
                      <a:gd name="T4" fmla="*/ 24 w 30"/>
                      <a:gd name="T5" fmla="*/ 12 h 54"/>
                      <a:gd name="T6" fmla="*/ 30 w 30"/>
                      <a:gd name="T7" fmla="*/ 53 h 54"/>
                      <a:gd name="T8" fmla="*/ 28 w 30"/>
                      <a:gd name="T9" fmla="*/ 52 h 54"/>
                      <a:gd name="T10" fmla="*/ 0 w 30"/>
                      <a:gd name="T11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54">
                        <a:moveTo>
                          <a:pt x="0" y="0"/>
                        </a:moveTo>
                        <a:cubicBezTo>
                          <a:pt x="7" y="11"/>
                          <a:pt x="15" y="22"/>
                          <a:pt x="22" y="32"/>
                        </a:cubicBezTo>
                        <a:cubicBezTo>
                          <a:pt x="22" y="27"/>
                          <a:pt x="21" y="19"/>
                          <a:pt x="24" y="12"/>
                        </a:cubicBezTo>
                        <a:cubicBezTo>
                          <a:pt x="23" y="26"/>
                          <a:pt x="28" y="39"/>
                          <a:pt x="30" y="53"/>
                        </a:cubicBezTo>
                        <a:cubicBezTo>
                          <a:pt x="29" y="54"/>
                          <a:pt x="28" y="54"/>
                          <a:pt x="28" y="52"/>
                        </a:cubicBezTo>
                        <a:cubicBezTo>
                          <a:pt x="19" y="36"/>
                          <a:pt x="8" y="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Freeform 74">
                    <a:extLst>
                      <a:ext uri="{FF2B5EF4-FFF2-40B4-BE49-F238E27FC236}">
                        <a16:creationId xmlns:a16="http://schemas.microsoft.com/office/drawing/2014/main" id="{F17FC588-468B-C850-4409-0649FCBF9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38016" y="2847167"/>
                    <a:ext cx="171450" cy="244475"/>
                  </a:xfrm>
                  <a:custGeom>
                    <a:avLst/>
                    <a:gdLst>
                      <a:gd name="T0" fmla="*/ 31 w 94"/>
                      <a:gd name="T1" fmla="*/ 55 h 134"/>
                      <a:gd name="T2" fmla="*/ 43 w 94"/>
                      <a:gd name="T3" fmla="*/ 133 h 134"/>
                      <a:gd name="T4" fmla="*/ 38 w 94"/>
                      <a:gd name="T5" fmla="*/ 0 h 134"/>
                      <a:gd name="T6" fmla="*/ 57 w 94"/>
                      <a:gd name="T7" fmla="*/ 126 h 134"/>
                      <a:gd name="T8" fmla="*/ 54 w 94"/>
                      <a:gd name="T9" fmla="*/ 129 h 134"/>
                      <a:gd name="T10" fmla="*/ 31 w 94"/>
                      <a:gd name="T11" fmla="*/ 55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4" h="134">
                        <a:moveTo>
                          <a:pt x="31" y="55"/>
                        </a:moveTo>
                        <a:cubicBezTo>
                          <a:pt x="24" y="88"/>
                          <a:pt x="44" y="134"/>
                          <a:pt x="43" y="133"/>
                        </a:cubicBezTo>
                        <a:cubicBezTo>
                          <a:pt x="5" y="90"/>
                          <a:pt x="0" y="29"/>
                          <a:pt x="38" y="0"/>
                        </a:cubicBezTo>
                        <a:cubicBezTo>
                          <a:pt x="50" y="65"/>
                          <a:pt x="94" y="79"/>
                          <a:pt x="57" y="126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2" y="132"/>
                          <a:pt x="37" y="93"/>
                          <a:pt x="31" y="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8" name="Freeform 75">
                    <a:extLst>
                      <a:ext uri="{FF2B5EF4-FFF2-40B4-BE49-F238E27FC236}">
                        <a16:creationId xmlns:a16="http://schemas.microsoft.com/office/drawing/2014/main" id="{99588731-5AB5-CC36-E7D4-2602EE6FA6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491" y="2872567"/>
                    <a:ext cx="141287" cy="200025"/>
                  </a:xfrm>
                  <a:custGeom>
                    <a:avLst/>
                    <a:gdLst>
                      <a:gd name="T0" fmla="*/ 58 w 78"/>
                      <a:gd name="T1" fmla="*/ 0 h 110"/>
                      <a:gd name="T2" fmla="*/ 4 w 78"/>
                      <a:gd name="T3" fmla="*/ 48 h 110"/>
                      <a:gd name="T4" fmla="*/ 13 w 78"/>
                      <a:gd name="T5" fmla="*/ 72 h 110"/>
                      <a:gd name="T6" fmla="*/ 50 w 78"/>
                      <a:gd name="T7" fmla="*/ 37 h 110"/>
                      <a:gd name="T8" fmla="*/ 13 w 78"/>
                      <a:gd name="T9" fmla="*/ 85 h 110"/>
                      <a:gd name="T10" fmla="*/ 0 w 78"/>
                      <a:gd name="T11" fmla="*/ 110 h 110"/>
                      <a:gd name="T12" fmla="*/ 58 w 78"/>
                      <a:gd name="T13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10">
                        <a:moveTo>
                          <a:pt x="58" y="0"/>
                        </a:moveTo>
                        <a:cubicBezTo>
                          <a:pt x="29" y="40"/>
                          <a:pt x="15" y="25"/>
                          <a:pt x="4" y="48"/>
                        </a:cubicBezTo>
                        <a:cubicBezTo>
                          <a:pt x="8" y="56"/>
                          <a:pt x="12" y="63"/>
                          <a:pt x="13" y="72"/>
                        </a:cubicBezTo>
                        <a:cubicBezTo>
                          <a:pt x="37" y="59"/>
                          <a:pt x="50" y="35"/>
                          <a:pt x="50" y="37"/>
                        </a:cubicBezTo>
                        <a:cubicBezTo>
                          <a:pt x="50" y="39"/>
                          <a:pt x="39" y="70"/>
                          <a:pt x="13" y="85"/>
                        </a:cubicBezTo>
                        <a:cubicBezTo>
                          <a:pt x="11" y="94"/>
                          <a:pt x="6" y="102"/>
                          <a:pt x="0" y="110"/>
                        </a:cubicBezTo>
                        <a:cubicBezTo>
                          <a:pt x="55" y="98"/>
                          <a:pt x="78" y="41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9" name="Freeform 76">
                    <a:extLst>
                      <a:ext uri="{FF2B5EF4-FFF2-40B4-BE49-F238E27FC236}">
                        <a16:creationId xmlns:a16="http://schemas.microsoft.com/office/drawing/2014/main" id="{C6DC75A7-B4FA-C8A9-EFD2-76823FEBD7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9453" y="3047192"/>
                    <a:ext cx="38100" cy="106362"/>
                  </a:xfrm>
                  <a:custGeom>
                    <a:avLst/>
                    <a:gdLst>
                      <a:gd name="T0" fmla="*/ 0 w 21"/>
                      <a:gd name="T1" fmla="*/ 0 h 58"/>
                      <a:gd name="T2" fmla="*/ 15 w 21"/>
                      <a:gd name="T3" fmla="*/ 35 h 58"/>
                      <a:gd name="T4" fmla="*/ 21 w 21"/>
                      <a:gd name="T5" fmla="*/ 16 h 58"/>
                      <a:gd name="T6" fmla="*/ 19 w 21"/>
                      <a:gd name="T7" fmla="*/ 57 h 58"/>
                      <a:gd name="T8" fmla="*/ 17 w 21"/>
                      <a:gd name="T9" fmla="*/ 56 h 58"/>
                      <a:gd name="T10" fmla="*/ 0 w 21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58">
                        <a:moveTo>
                          <a:pt x="0" y="0"/>
                        </a:moveTo>
                        <a:cubicBezTo>
                          <a:pt x="5" y="12"/>
                          <a:pt x="10" y="25"/>
                          <a:pt x="15" y="35"/>
                        </a:cubicBezTo>
                        <a:cubicBezTo>
                          <a:pt x="16" y="30"/>
                          <a:pt x="16" y="22"/>
                          <a:pt x="21" y="16"/>
                        </a:cubicBezTo>
                        <a:cubicBezTo>
                          <a:pt x="18" y="30"/>
                          <a:pt x="20" y="43"/>
                          <a:pt x="19" y="57"/>
                        </a:cubicBezTo>
                        <a:cubicBezTo>
                          <a:pt x="19" y="58"/>
                          <a:pt x="18" y="57"/>
                          <a:pt x="17" y="56"/>
                        </a:cubicBezTo>
                        <a:cubicBezTo>
                          <a:pt x="11" y="39"/>
                          <a:pt x="5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0" name="Freeform 77">
                    <a:extLst>
                      <a:ext uri="{FF2B5EF4-FFF2-40B4-BE49-F238E27FC236}">
                        <a16:creationId xmlns:a16="http://schemas.microsoft.com/office/drawing/2014/main" id="{59467104-2992-3023-65C8-45148331AE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691" y="2629680"/>
                    <a:ext cx="157162" cy="236537"/>
                  </a:xfrm>
                  <a:custGeom>
                    <a:avLst/>
                    <a:gdLst>
                      <a:gd name="T0" fmla="*/ 31 w 87"/>
                      <a:gd name="T1" fmla="*/ 51 h 130"/>
                      <a:gd name="T2" fmla="*/ 28 w 87"/>
                      <a:gd name="T3" fmla="*/ 128 h 130"/>
                      <a:gd name="T4" fmla="*/ 48 w 87"/>
                      <a:gd name="T5" fmla="*/ 0 h 130"/>
                      <a:gd name="T6" fmla="*/ 42 w 87"/>
                      <a:gd name="T7" fmla="*/ 124 h 130"/>
                      <a:gd name="T8" fmla="*/ 39 w 87"/>
                      <a:gd name="T9" fmla="*/ 127 h 130"/>
                      <a:gd name="T10" fmla="*/ 31 w 87"/>
                      <a:gd name="T11" fmla="*/ 51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7" h="130">
                        <a:moveTo>
                          <a:pt x="31" y="51"/>
                        </a:moveTo>
                        <a:cubicBezTo>
                          <a:pt x="18" y="82"/>
                          <a:pt x="29" y="130"/>
                          <a:pt x="28" y="128"/>
                        </a:cubicBezTo>
                        <a:cubicBezTo>
                          <a:pt x="0" y="80"/>
                          <a:pt x="6" y="21"/>
                          <a:pt x="48" y="0"/>
                        </a:cubicBezTo>
                        <a:cubicBezTo>
                          <a:pt x="47" y="64"/>
                          <a:pt x="87" y="86"/>
                          <a:pt x="42" y="124"/>
                        </a:cubicBezTo>
                        <a:cubicBezTo>
                          <a:pt x="41" y="125"/>
                          <a:pt x="40" y="126"/>
                          <a:pt x="39" y="127"/>
                        </a:cubicBezTo>
                        <a:cubicBezTo>
                          <a:pt x="37" y="129"/>
                          <a:pt x="29" y="89"/>
                          <a:pt x="31" y="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1" name="Freeform 78">
                    <a:extLst>
                      <a:ext uri="{FF2B5EF4-FFF2-40B4-BE49-F238E27FC236}">
                        <a16:creationId xmlns:a16="http://schemas.microsoft.com/office/drawing/2014/main" id="{971DED0F-68EF-65B3-9353-1A8BD387B6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5178" y="2682067"/>
                    <a:ext cx="158750" cy="171450"/>
                  </a:xfrm>
                  <a:custGeom>
                    <a:avLst/>
                    <a:gdLst>
                      <a:gd name="T0" fmla="*/ 75 w 87"/>
                      <a:gd name="T1" fmla="*/ 0 h 94"/>
                      <a:gd name="T2" fmla="*/ 15 w 87"/>
                      <a:gd name="T3" fmla="*/ 36 h 94"/>
                      <a:gd name="T4" fmla="*/ 20 w 87"/>
                      <a:gd name="T5" fmla="*/ 60 h 94"/>
                      <a:gd name="T6" fmla="*/ 61 w 87"/>
                      <a:gd name="T7" fmla="*/ 34 h 94"/>
                      <a:gd name="T8" fmla="*/ 17 w 87"/>
                      <a:gd name="T9" fmla="*/ 73 h 94"/>
                      <a:gd name="T10" fmla="*/ 0 w 87"/>
                      <a:gd name="T11" fmla="*/ 94 h 94"/>
                      <a:gd name="T12" fmla="*/ 75 w 87"/>
                      <a:gd name="T1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7" h="94">
                        <a:moveTo>
                          <a:pt x="75" y="0"/>
                        </a:moveTo>
                        <a:cubicBezTo>
                          <a:pt x="40" y="33"/>
                          <a:pt x="30" y="16"/>
                          <a:pt x="15" y="36"/>
                        </a:cubicBezTo>
                        <a:cubicBezTo>
                          <a:pt x="18" y="44"/>
                          <a:pt x="20" y="52"/>
                          <a:pt x="20" y="60"/>
                        </a:cubicBezTo>
                        <a:cubicBezTo>
                          <a:pt x="45" y="53"/>
                          <a:pt x="61" y="32"/>
                          <a:pt x="61" y="34"/>
                        </a:cubicBezTo>
                        <a:cubicBezTo>
                          <a:pt x="61" y="36"/>
                          <a:pt x="45" y="64"/>
                          <a:pt x="17" y="73"/>
                        </a:cubicBezTo>
                        <a:cubicBezTo>
                          <a:pt x="14" y="81"/>
                          <a:pt x="7" y="88"/>
                          <a:pt x="0" y="94"/>
                        </a:cubicBezTo>
                        <a:cubicBezTo>
                          <a:pt x="55" y="93"/>
                          <a:pt x="87" y="42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2" name="Freeform 79">
                    <a:extLst>
                      <a:ext uri="{FF2B5EF4-FFF2-40B4-BE49-F238E27FC236}">
                        <a16:creationId xmlns:a16="http://schemas.microsoft.com/office/drawing/2014/main" id="{5740D50E-943C-E105-E272-B2D4B372F7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078" y="2821767"/>
                    <a:ext cx="30162" cy="106362"/>
                  </a:xfrm>
                  <a:custGeom>
                    <a:avLst/>
                    <a:gdLst>
                      <a:gd name="T0" fmla="*/ 0 w 17"/>
                      <a:gd name="T1" fmla="*/ 0 h 58"/>
                      <a:gd name="T2" fmla="*/ 8 w 17"/>
                      <a:gd name="T3" fmla="*/ 36 h 58"/>
                      <a:gd name="T4" fmla="*/ 17 w 17"/>
                      <a:gd name="T5" fmla="*/ 19 h 58"/>
                      <a:gd name="T6" fmla="*/ 7 w 17"/>
                      <a:gd name="T7" fmla="*/ 57 h 58"/>
                      <a:gd name="T8" fmla="*/ 6 w 17"/>
                      <a:gd name="T9" fmla="*/ 56 h 58"/>
                      <a:gd name="T10" fmla="*/ 0 w 17"/>
                      <a:gd name="T11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58">
                        <a:moveTo>
                          <a:pt x="0" y="0"/>
                        </a:moveTo>
                        <a:cubicBezTo>
                          <a:pt x="2" y="12"/>
                          <a:pt x="5" y="25"/>
                          <a:pt x="8" y="36"/>
                        </a:cubicBezTo>
                        <a:cubicBezTo>
                          <a:pt x="9" y="32"/>
                          <a:pt x="11" y="24"/>
                          <a:pt x="17" y="19"/>
                        </a:cubicBezTo>
                        <a:cubicBezTo>
                          <a:pt x="11" y="31"/>
                          <a:pt x="11" y="45"/>
                          <a:pt x="7" y="57"/>
                        </a:cubicBezTo>
                        <a:cubicBezTo>
                          <a:pt x="7" y="58"/>
                          <a:pt x="6" y="58"/>
                          <a:pt x="6" y="56"/>
                        </a:cubicBezTo>
                        <a:cubicBezTo>
                          <a:pt x="3" y="39"/>
                          <a:pt x="1" y="1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3" name="Freeform 80">
                    <a:extLst>
                      <a:ext uri="{FF2B5EF4-FFF2-40B4-BE49-F238E27FC236}">
                        <a16:creationId xmlns:a16="http://schemas.microsoft.com/office/drawing/2014/main" id="{D78A652B-F425-90DD-54D8-808FE70C10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2003" y="2437592"/>
                    <a:ext cx="149225" cy="220662"/>
                  </a:xfrm>
                  <a:custGeom>
                    <a:avLst/>
                    <a:gdLst>
                      <a:gd name="T0" fmla="*/ 35 w 82"/>
                      <a:gd name="T1" fmla="*/ 46 h 121"/>
                      <a:gd name="T2" fmla="*/ 18 w 82"/>
                      <a:gd name="T3" fmla="*/ 119 h 121"/>
                      <a:gd name="T4" fmla="*/ 60 w 82"/>
                      <a:gd name="T5" fmla="*/ 0 h 121"/>
                      <a:gd name="T6" fmla="*/ 33 w 82"/>
                      <a:gd name="T7" fmla="*/ 118 h 121"/>
                      <a:gd name="T8" fmla="*/ 29 w 82"/>
                      <a:gd name="T9" fmla="*/ 120 h 121"/>
                      <a:gd name="T10" fmla="*/ 35 w 82"/>
                      <a:gd name="T11" fmla="*/ 46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2" h="121">
                        <a:moveTo>
                          <a:pt x="35" y="46"/>
                        </a:moveTo>
                        <a:cubicBezTo>
                          <a:pt x="17" y="73"/>
                          <a:pt x="19" y="121"/>
                          <a:pt x="18" y="119"/>
                        </a:cubicBezTo>
                        <a:cubicBezTo>
                          <a:pt x="0" y="68"/>
                          <a:pt x="16" y="12"/>
                          <a:pt x="60" y="0"/>
                        </a:cubicBezTo>
                        <a:cubicBezTo>
                          <a:pt x="48" y="61"/>
                          <a:pt x="82" y="89"/>
                          <a:pt x="33" y="118"/>
                        </a:cubicBezTo>
                        <a:cubicBezTo>
                          <a:pt x="31" y="118"/>
                          <a:pt x="30" y="119"/>
                          <a:pt x="29" y="120"/>
                        </a:cubicBezTo>
                        <a:cubicBezTo>
                          <a:pt x="26" y="121"/>
                          <a:pt x="26" y="82"/>
                          <a:pt x="35" y="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4" name="Freeform 81">
                    <a:extLst>
                      <a:ext uri="{FF2B5EF4-FFF2-40B4-BE49-F238E27FC236}">
                        <a16:creationId xmlns:a16="http://schemas.microsoft.com/office/drawing/2014/main" id="{190952E2-759A-1079-3440-FC354CBAF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5028" y="2513792"/>
                    <a:ext cx="168275" cy="157162"/>
                  </a:xfrm>
                  <a:custGeom>
                    <a:avLst/>
                    <a:gdLst>
                      <a:gd name="T0" fmla="*/ 89 w 93"/>
                      <a:gd name="T1" fmla="*/ 0 h 86"/>
                      <a:gd name="T2" fmla="*/ 25 w 93"/>
                      <a:gd name="T3" fmla="*/ 24 h 86"/>
                      <a:gd name="T4" fmla="*/ 25 w 93"/>
                      <a:gd name="T5" fmla="*/ 47 h 86"/>
                      <a:gd name="T6" fmla="*/ 69 w 93"/>
                      <a:gd name="T7" fmla="*/ 30 h 86"/>
                      <a:gd name="T8" fmla="*/ 20 w 93"/>
                      <a:gd name="T9" fmla="*/ 59 h 86"/>
                      <a:gd name="T10" fmla="*/ 0 w 93"/>
                      <a:gd name="T11" fmla="*/ 77 h 86"/>
                      <a:gd name="T12" fmla="*/ 89 w 93"/>
                      <a:gd name="T13" fmla="*/ 0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3" h="86">
                        <a:moveTo>
                          <a:pt x="89" y="0"/>
                        </a:moveTo>
                        <a:cubicBezTo>
                          <a:pt x="50" y="25"/>
                          <a:pt x="43" y="7"/>
                          <a:pt x="25" y="24"/>
                        </a:cubicBezTo>
                        <a:cubicBezTo>
                          <a:pt x="26" y="32"/>
                          <a:pt x="27" y="40"/>
                          <a:pt x="25" y="47"/>
                        </a:cubicBezTo>
                        <a:cubicBezTo>
                          <a:pt x="51" y="45"/>
                          <a:pt x="70" y="28"/>
                          <a:pt x="69" y="30"/>
                        </a:cubicBezTo>
                        <a:cubicBezTo>
                          <a:pt x="68" y="31"/>
                          <a:pt x="48" y="55"/>
                          <a:pt x="20" y="59"/>
                        </a:cubicBezTo>
                        <a:cubicBezTo>
                          <a:pt x="15" y="66"/>
                          <a:pt x="8" y="72"/>
                          <a:pt x="0" y="77"/>
                        </a:cubicBezTo>
                        <a:cubicBezTo>
                          <a:pt x="53" y="86"/>
                          <a:pt x="93" y="43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" name="Freeform 82">
                    <a:extLst>
                      <a:ext uri="{FF2B5EF4-FFF2-40B4-BE49-F238E27FC236}">
                        <a16:creationId xmlns:a16="http://schemas.microsoft.com/office/drawing/2014/main" id="{A2B3F2BE-DFC4-3B81-C897-6A626F21CB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753" y="2616980"/>
                    <a:ext cx="33337" cy="103187"/>
                  </a:xfrm>
                  <a:custGeom>
                    <a:avLst/>
                    <a:gdLst>
                      <a:gd name="T0" fmla="*/ 5 w 18"/>
                      <a:gd name="T1" fmla="*/ 0 h 57"/>
                      <a:gd name="T2" fmla="*/ 6 w 18"/>
                      <a:gd name="T3" fmla="*/ 36 h 57"/>
                      <a:gd name="T4" fmla="*/ 18 w 18"/>
                      <a:gd name="T5" fmla="*/ 21 h 57"/>
                      <a:gd name="T6" fmla="*/ 1 w 18"/>
                      <a:gd name="T7" fmla="*/ 56 h 57"/>
                      <a:gd name="T8" fmla="*/ 0 w 18"/>
                      <a:gd name="T9" fmla="*/ 55 h 57"/>
                      <a:gd name="T10" fmla="*/ 5 w 18"/>
                      <a:gd name="T11" fmla="*/ 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57">
                        <a:moveTo>
                          <a:pt x="5" y="0"/>
                        </a:moveTo>
                        <a:cubicBezTo>
                          <a:pt x="5" y="12"/>
                          <a:pt x="5" y="25"/>
                          <a:pt x="6" y="36"/>
                        </a:cubicBezTo>
                        <a:cubicBezTo>
                          <a:pt x="8" y="32"/>
                          <a:pt x="11" y="25"/>
                          <a:pt x="18" y="21"/>
                        </a:cubicBezTo>
                        <a:cubicBezTo>
                          <a:pt x="10" y="32"/>
                          <a:pt x="7" y="45"/>
                          <a:pt x="1" y="56"/>
                        </a:cubicBezTo>
                        <a:cubicBezTo>
                          <a:pt x="1" y="57"/>
                          <a:pt x="0" y="56"/>
                          <a:pt x="0" y="55"/>
                        </a:cubicBezTo>
                        <a:cubicBezTo>
                          <a:pt x="1" y="38"/>
                          <a:pt x="3" y="16"/>
                          <a:pt x="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6" name="Freeform 83">
                    <a:extLst>
                      <a:ext uri="{FF2B5EF4-FFF2-40B4-BE49-F238E27FC236}">
                        <a16:creationId xmlns:a16="http://schemas.microsoft.com/office/drawing/2014/main" id="{1AD21C2A-D696-77B6-B8ED-13FB05DC8C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5828" y="2283605"/>
                    <a:ext cx="136525" cy="198437"/>
                  </a:xfrm>
                  <a:custGeom>
                    <a:avLst/>
                    <a:gdLst>
                      <a:gd name="T0" fmla="*/ 37 w 75"/>
                      <a:gd name="T1" fmla="*/ 39 h 109"/>
                      <a:gd name="T2" fmla="*/ 8 w 75"/>
                      <a:gd name="T3" fmla="*/ 106 h 109"/>
                      <a:gd name="T4" fmla="*/ 70 w 75"/>
                      <a:gd name="T5" fmla="*/ 0 h 109"/>
                      <a:gd name="T6" fmla="*/ 22 w 75"/>
                      <a:gd name="T7" fmla="*/ 107 h 109"/>
                      <a:gd name="T8" fmla="*/ 18 w 75"/>
                      <a:gd name="T9" fmla="*/ 108 h 109"/>
                      <a:gd name="T10" fmla="*/ 37 w 75"/>
                      <a:gd name="T11" fmla="*/ 3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09">
                        <a:moveTo>
                          <a:pt x="37" y="39"/>
                        </a:moveTo>
                        <a:cubicBezTo>
                          <a:pt x="15" y="62"/>
                          <a:pt x="8" y="108"/>
                          <a:pt x="8" y="106"/>
                        </a:cubicBezTo>
                        <a:cubicBezTo>
                          <a:pt x="0" y="54"/>
                          <a:pt x="26" y="4"/>
                          <a:pt x="70" y="0"/>
                        </a:cubicBezTo>
                        <a:cubicBezTo>
                          <a:pt x="47" y="56"/>
                          <a:pt x="75" y="89"/>
                          <a:pt x="22" y="107"/>
                        </a:cubicBezTo>
                        <a:cubicBezTo>
                          <a:pt x="21" y="108"/>
                          <a:pt x="19" y="108"/>
                          <a:pt x="18" y="108"/>
                        </a:cubicBezTo>
                        <a:cubicBezTo>
                          <a:pt x="15" y="109"/>
                          <a:pt x="23" y="72"/>
                          <a:pt x="37" y="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7" name="Freeform 84">
                    <a:extLst>
                      <a:ext uri="{FF2B5EF4-FFF2-40B4-BE49-F238E27FC236}">
                        <a16:creationId xmlns:a16="http://schemas.microsoft.com/office/drawing/2014/main" id="{5ECFC1C3-8496-4689-30BE-329D6EDC73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8216" y="2375680"/>
                    <a:ext cx="179387" cy="141287"/>
                  </a:xfrm>
                  <a:custGeom>
                    <a:avLst/>
                    <a:gdLst>
                      <a:gd name="T0" fmla="*/ 99 w 99"/>
                      <a:gd name="T1" fmla="*/ 2 h 77"/>
                      <a:gd name="T2" fmla="*/ 33 w 99"/>
                      <a:gd name="T3" fmla="*/ 12 h 77"/>
                      <a:gd name="T4" fmla="*/ 29 w 99"/>
                      <a:gd name="T5" fmla="*/ 35 h 77"/>
                      <a:gd name="T6" fmla="*/ 75 w 99"/>
                      <a:gd name="T7" fmla="*/ 26 h 77"/>
                      <a:gd name="T8" fmla="*/ 22 w 99"/>
                      <a:gd name="T9" fmla="*/ 45 h 77"/>
                      <a:gd name="T10" fmla="*/ 0 w 99"/>
                      <a:gd name="T11" fmla="*/ 59 h 77"/>
                      <a:gd name="T12" fmla="*/ 99 w 99"/>
                      <a:gd name="T13" fmla="*/ 2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9" h="77">
                        <a:moveTo>
                          <a:pt x="99" y="2"/>
                        </a:moveTo>
                        <a:cubicBezTo>
                          <a:pt x="57" y="18"/>
                          <a:pt x="53" y="0"/>
                          <a:pt x="33" y="12"/>
                        </a:cubicBezTo>
                        <a:cubicBezTo>
                          <a:pt x="33" y="20"/>
                          <a:pt x="32" y="28"/>
                          <a:pt x="29" y="35"/>
                        </a:cubicBezTo>
                        <a:cubicBezTo>
                          <a:pt x="54" y="37"/>
                          <a:pt x="76" y="25"/>
                          <a:pt x="75" y="26"/>
                        </a:cubicBezTo>
                        <a:cubicBezTo>
                          <a:pt x="74" y="28"/>
                          <a:pt x="50" y="47"/>
                          <a:pt x="22" y="45"/>
                        </a:cubicBezTo>
                        <a:cubicBezTo>
                          <a:pt x="17" y="51"/>
                          <a:pt x="8" y="55"/>
                          <a:pt x="0" y="59"/>
                        </a:cubicBezTo>
                        <a:cubicBezTo>
                          <a:pt x="49" y="77"/>
                          <a:pt x="95" y="43"/>
                          <a:pt x="9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8" name="Freeform 85">
                    <a:extLst>
                      <a:ext uri="{FF2B5EF4-FFF2-40B4-BE49-F238E27FC236}">
                        <a16:creationId xmlns:a16="http://schemas.microsoft.com/office/drawing/2014/main" id="{C4B5E64C-354A-9805-D76A-E151EBEAA6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7416" y="2442355"/>
                    <a:ext cx="42862" cy="95250"/>
                  </a:xfrm>
                  <a:custGeom>
                    <a:avLst/>
                    <a:gdLst>
                      <a:gd name="T0" fmla="*/ 15 w 24"/>
                      <a:gd name="T1" fmla="*/ 0 h 53"/>
                      <a:gd name="T2" fmla="*/ 10 w 24"/>
                      <a:gd name="T3" fmla="*/ 34 h 53"/>
                      <a:gd name="T4" fmla="*/ 24 w 24"/>
                      <a:gd name="T5" fmla="*/ 23 h 53"/>
                      <a:gd name="T6" fmla="*/ 2 w 24"/>
                      <a:gd name="T7" fmla="*/ 53 h 53"/>
                      <a:gd name="T8" fmla="*/ 1 w 24"/>
                      <a:gd name="T9" fmla="*/ 51 h 53"/>
                      <a:gd name="T10" fmla="*/ 15 w 24"/>
                      <a:gd name="T11" fmla="*/ 0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53">
                        <a:moveTo>
                          <a:pt x="15" y="0"/>
                        </a:moveTo>
                        <a:cubicBezTo>
                          <a:pt x="13" y="11"/>
                          <a:pt x="11" y="23"/>
                          <a:pt x="10" y="34"/>
                        </a:cubicBezTo>
                        <a:cubicBezTo>
                          <a:pt x="13" y="31"/>
                          <a:pt x="17" y="25"/>
                          <a:pt x="24" y="23"/>
                        </a:cubicBezTo>
                        <a:cubicBezTo>
                          <a:pt x="14" y="31"/>
                          <a:pt x="9" y="43"/>
                          <a:pt x="2" y="53"/>
                        </a:cubicBezTo>
                        <a:cubicBezTo>
                          <a:pt x="1" y="53"/>
                          <a:pt x="0" y="52"/>
                          <a:pt x="1" y="51"/>
                        </a:cubicBezTo>
                        <a:cubicBezTo>
                          <a:pt x="5" y="35"/>
                          <a:pt x="10" y="15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9" name="Freeform 86">
                    <a:extLst>
                      <a:ext uri="{FF2B5EF4-FFF2-40B4-BE49-F238E27FC236}">
                        <a16:creationId xmlns:a16="http://schemas.microsoft.com/office/drawing/2014/main" id="{DF7F81BF-D4AC-F79A-290F-DDA3428D1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68228" y="2148667"/>
                    <a:ext cx="144462" cy="179387"/>
                  </a:xfrm>
                  <a:custGeom>
                    <a:avLst/>
                    <a:gdLst>
                      <a:gd name="T0" fmla="*/ 41 w 79"/>
                      <a:gd name="T1" fmla="*/ 36 h 99"/>
                      <a:gd name="T2" fmla="*/ 0 w 79"/>
                      <a:gd name="T3" fmla="*/ 94 h 99"/>
                      <a:gd name="T4" fmla="*/ 79 w 79"/>
                      <a:gd name="T5" fmla="*/ 5 h 99"/>
                      <a:gd name="T6" fmla="*/ 13 w 79"/>
                      <a:gd name="T7" fmla="*/ 98 h 99"/>
                      <a:gd name="T8" fmla="*/ 10 w 79"/>
                      <a:gd name="T9" fmla="*/ 98 h 99"/>
                      <a:gd name="T10" fmla="*/ 41 w 79"/>
                      <a:gd name="T11" fmla="*/ 36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9" h="99">
                        <a:moveTo>
                          <a:pt x="41" y="36"/>
                        </a:moveTo>
                        <a:cubicBezTo>
                          <a:pt x="15" y="53"/>
                          <a:pt x="0" y="96"/>
                          <a:pt x="0" y="94"/>
                        </a:cubicBezTo>
                        <a:cubicBezTo>
                          <a:pt x="2" y="43"/>
                          <a:pt x="36" y="0"/>
                          <a:pt x="79" y="5"/>
                        </a:cubicBezTo>
                        <a:cubicBezTo>
                          <a:pt x="47" y="54"/>
                          <a:pt x="67" y="90"/>
                          <a:pt x="13" y="98"/>
                        </a:cubicBezTo>
                        <a:cubicBezTo>
                          <a:pt x="12" y="98"/>
                          <a:pt x="11" y="98"/>
                          <a:pt x="10" y="98"/>
                        </a:cubicBezTo>
                        <a:cubicBezTo>
                          <a:pt x="7" y="99"/>
                          <a:pt x="21" y="64"/>
                          <a:pt x="41" y="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0" name="Freeform 87">
                    <a:extLst>
                      <a:ext uri="{FF2B5EF4-FFF2-40B4-BE49-F238E27FC236}">
                        <a16:creationId xmlns:a16="http://schemas.microsoft.com/office/drawing/2014/main" id="{A597B2DC-47B7-4B80-A887-629233A44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741" y="2248680"/>
                    <a:ext cx="190500" cy="131762"/>
                  </a:xfrm>
                  <a:custGeom>
                    <a:avLst/>
                    <a:gdLst>
                      <a:gd name="T0" fmla="*/ 105 w 105"/>
                      <a:gd name="T1" fmla="*/ 10 h 72"/>
                      <a:gd name="T2" fmla="*/ 40 w 105"/>
                      <a:gd name="T3" fmla="*/ 8 h 72"/>
                      <a:gd name="T4" fmla="*/ 32 w 105"/>
                      <a:gd name="T5" fmla="*/ 29 h 72"/>
                      <a:gd name="T6" fmla="*/ 77 w 105"/>
                      <a:gd name="T7" fmla="*/ 29 h 72"/>
                      <a:gd name="T8" fmla="*/ 24 w 105"/>
                      <a:gd name="T9" fmla="*/ 37 h 72"/>
                      <a:gd name="T10" fmla="*/ 0 w 105"/>
                      <a:gd name="T11" fmla="*/ 46 h 72"/>
                      <a:gd name="T12" fmla="*/ 105 w 105"/>
                      <a:gd name="T13" fmla="*/ 1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" h="72">
                        <a:moveTo>
                          <a:pt x="105" y="10"/>
                        </a:moveTo>
                        <a:cubicBezTo>
                          <a:pt x="61" y="18"/>
                          <a:pt x="61" y="0"/>
                          <a:pt x="40" y="8"/>
                        </a:cubicBezTo>
                        <a:cubicBezTo>
                          <a:pt x="38" y="16"/>
                          <a:pt x="36" y="23"/>
                          <a:pt x="32" y="29"/>
                        </a:cubicBezTo>
                        <a:cubicBezTo>
                          <a:pt x="55" y="36"/>
                          <a:pt x="78" y="28"/>
                          <a:pt x="77" y="29"/>
                        </a:cubicBezTo>
                        <a:cubicBezTo>
                          <a:pt x="76" y="30"/>
                          <a:pt x="49" y="44"/>
                          <a:pt x="24" y="37"/>
                        </a:cubicBezTo>
                        <a:cubicBezTo>
                          <a:pt x="17" y="43"/>
                          <a:pt x="8" y="45"/>
                          <a:pt x="0" y="46"/>
                        </a:cubicBezTo>
                        <a:cubicBezTo>
                          <a:pt x="43" y="72"/>
                          <a:pt x="93" y="49"/>
                          <a:pt x="105" y="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1" name="Freeform 88">
                    <a:extLst>
                      <a:ext uri="{FF2B5EF4-FFF2-40B4-BE49-F238E27FC236}">
                        <a16:creationId xmlns:a16="http://schemas.microsoft.com/office/drawing/2014/main" id="{ADAA9CA6-6DC0-5208-4C94-24856DABA6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6003" y="2288367"/>
                    <a:ext cx="50800" cy="88900"/>
                  </a:xfrm>
                  <a:custGeom>
                    <a:avLst/>
                    <a:gdLst>
                      <a:gd name="T0" fmla="*/ 24 w 28"/>
                      <a:gd name="T1" fmla="*/ 0 h 49"/>
                      <a:gd name="T2" fmla="*/ 12 w 28"/>
                      <a:gd name="T3" fmla="*/ 32 h 49"/>
                      <a:gd name="T4" fmla="*/ 28 w 28"/>
                      <a:gd name="T5" fmla="*/ 24 h 49"/>
                      <a:gd name="T6" fmla="*/ 1 w 28"/>
                      <a:gd name="T7" fmla="*/ 48 h 49"/>
                      <a:gd name="T8" fmla="*/ 1 w 28"/>
                      <a:gd name="T9" fmla="*/ 46 h 49"/>
                      <a:gd name="T10" fmla="*/ 24 w 28"/>
                      <a:gd name="T1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8" h="49">
                        <a:moveTo>
                          <a:pt x="24" y="0"/>
                        </a:moveTo>
                        <a:cubicBezTo>
                          <a:pt x="20" y="11"/>
                          <a:pt x="15" y="22"/>
                          <a:pt x="12" y="32"/>
                        </a:cubicBezTo>
                        <a:cubicBezTo>
                          <a:pt x="16" y="29"/>
                          <a:pt x="21" y="24"/>
                          <a:pt x="28" y="24"/>
                        </a:cubicBezTo>
                        <a:cubicBezTo>
                          <a:pt x="17" y="30"/>
                          <a:pt x="10" y="40"/>
                          <a:pt x="1" y="48"/>
                        </a:cubicBezTo>
                        <a:cubicBezTo>
                          <a:pt x="0" y="49"/>
                          <a:pt x="0" y="48"/>
                          <a:pt x="1" y="46"/>
                        </a:cubicBezTo>
                        <a:cubicBezTo>
                          <a:pt x="7" y="32"/>
                          <a:pt x="16" y="14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2" name="Freeform 89">
                    <a:extLst>
                      <a:ext uri="{FF2B5EF4-FFF2-40B4-BE49-F238E27FC236}">
                        <a16:creationId xmlns:a16="http://schemas.microsoft.com/office/drawing/2014/main" id="{A5202CB9-8DF5-C456-B9D0-013443F76F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2216" y="2039130"/>
                    <a:ext cx="166687" cy="168275"/>
                  </a:xfrm>
                  <a:custGeom>
                    <a:avLst/>
                    <a:gdLst>
                      <a:gd name="T0" fmla="*/ 49 w 91"/>
                      <a:gd name="T1" fmla="*/ 35 h 92"/>
                      <a:gd name="T2" fmla="*/ 0 w 91"/>
                      <a:gd name="T3" fmla="*/ 83 h 92"/>
                      <a:gd name="T4" fmla="*/ 91 w 91"/>
                      <a:gd name="T5" fmla="*/ 12 h 92"/>
                      <a:gd name="T6" fmla="*/ 12 w 91"/>
                      <a:gd name="T7" fmla="*/ 89 h 92"/>
                      <a:gd name="T8" fmla="*/ 8 w 91"/>
                      <a:gd name="T9" fmla="*/ 89 h 92"/>
                      <a:gd name="T10" fmla="*/ 49 w 91"/>
                      <a:gd name="T11" fmla="*/ 35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1" h="92">
                        <a:moveTo>
                          <a:pt x="49" y="35"/>
                        </a:moveTo>
                        <a:cubicBezTo>
                          <a:pt x="22" y="47"/>
                          <a:pt x="0" y="85"/>
                          <a:pt x="0" y="83"/>
                        </a:cubicBezTo>
                        <a:cubicBezTo>
                          <a:pt x="11" y="35"/>
                          <a:pt x="51" y="0"/>
                          <a:pt x="91" y="12"/>
                        </a:cubicBezTo>
                        <a:cubicBezTo>
                          <a:pt x="52" y="53"/>
                          <a:pt x="64" y="92"/>
                          <a:pt x="12" y="89"/>
                        </a:cubicBezTo>
                        <a:cubicBezTo>
                          <a:pt x="11" y="89"/>
                          <a:pt x="9" y="89"/>
                          <a:pt x="8" y="89"/>
                        </a:cubicBezTo>
                        <a:cubicBezTo>
                          <a:pt x="5" y="89"/>
                          <a:pt x="25" y="58"/>
                          <a:pt x="49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3" name="Freeform 90">
                    <a:extLst>
                      <a:ext uri="{FF2B5EF4-FFF2-40B4-BE49-F238E27FC236}">
                        <a16:creationId xmlns:a16="http://schemas.microsoft.com/office/drawing/2014/main" id="{6D22A045-71B8-E030-2E7C-7807941993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3966" y="2150255"/>
                    <a:ext cx="195262" cy="119062"/>
                  </a:xfrm>
                  <a:custGeom>
                    <a:avLst/>
                    <a:gdLst>
                      <a:gd name="T0" fmla="*/ 107 w 107"/>
                      <a:gd name="T1" fmla="*/ 17 h 65"/>
                      <a:gd name="T2" fmla="*/ 45 w 107"/>
                      <a:gd name="T3" fmla="*/ 4 h 65"/>
                      <a:gd name="T4" fmla="*/ 34 w 107"/>
                      <a:gd name="T5" fmla="*/ 22 h 65"/>
                      <a:gd name="T6" fmla="*/ 77 w 107"/>
                      <a:gd name="T7" fmla="*/ 30 h 65"/>
                      <a:gd name="T8" fmla="*/ 25 w 107"/>
                      <a:gd name="T9" fmla="*/ 29 h 65"/>
                      <a:gd name="T10" fmla="*/ 0 w 107"/>
                      <a:gd name="T11" fmla="*/ 32 h 65"/>
                      <a:gd name="T12" fmla="*/ 107 w 107"/>
                      <a:gd name="T13" fmla="*/ 17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7" h="65">
                        <a:moveTo>
                          <a:pt x="107" y="17"/>
                        </a:moveTo>
                        <a:cubicBezTo>
                          <a:pt x="64" y="17"/>
                          <a:pt x="67" y="0"/>
                          <a:pt x="45" y="4"/>
                        </a:cubicBezTo>
                        <a:cubicBezTo>
                          <a:pt x="43" y="11"/>
                          <a:pt x="39" y="17"/>
                          <a:pt x="34" y="22"/>
                        </a:cubicBezTo>
                        <a:cubicBezTo>
                          <a:pt x="55" y="33"/>
                          <a:pt x="78" y="29"/>
                          <a:pt x="77" y="30"/>
                        </a:cubicBezTo>
                        <a:cubicBezTo>
                          <a:pt x="75" y="31"/>
                          <a:pt x="48" y="40"/>
                          <a:pt x="25" y="29"/>
                        </a:cubicBezTo>
                        <a:cubicBezTo>
                          <a:pt x="17" y="32"/>
                          <a:pt x="9" y="33"/>
                          <a:pt x="0" y="32"/>
                        </a:cubicBezTo>
                        <a:cubicBezTo>
                          <a:pt x="37" y="65"/>
                          <a:pt x="89" y="52"/>
                          <a:pt x="107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4" name="Freeform 91">
                    <a:extLst>
                      <a:ext uri="{FF2B5EF4-FFF2-40B4-BE49-F238E27FC236}">
                        <a16:creationId xmlns:a16="http://schemas.microsoft.com/office/drawing/2014/main" id="{35C26A29-67C5-FDCC-6400-49B777EDEC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92053" y="2164542"/>
                    <a:ext cx="57150" cy="76200"/>
                  </a:xfrm>
                  <a:custGeom>
                    <a:avLst/>
                    <a:gdLst>
                      <a:gd name="T0" fmla="*/ 31 w 31"/>
                      <a:gd name="T1" fmla="*/ 0 h 42"/>
                      <a:gd name="T2" fmla="*/ 14 w 31"/>
                      <a:gd name="T3" fmla="*/ 28 h 42"/>
                      <a:gd name="T4" fmla="*/ 30 w 31"/>
                      <a:gd name="T5" fmla="*/ 23 h 42"/>
                      <a:gd name="T6" fmla="*/ 1 w 31"/>
                      <a:gd name="T7" fmla="*/ 42 h 42"/>
                      <a:gd name="T8" fmla="*/ 0 w 31"/>
                      <a:gd name="T9" fmla="*/ 40 h 42"/>
                      <a:gd name="T10" fmla="*/ 31 w 31"/>
                      <a:gd name="T11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42">
                        <a:moveTo>
                          <a:pt x="31" y="0"/>
                        </a:moveTo>
                        <a:cubicBezTo>
                          <a:pt x="25" y="10"/>
                          <a:pt x="19" y="19"/>
                          <a:pt x="14" y="28"/>
                        </a:cubicBezTo>
                        <a:cubicBezTo>
                          <a:pt x="18" y="26"/>
                          <a:pt x="24" y="23"/>
                          <a:pt x="30" y="23"/>
                        </a:cubicBezTo>
                        <a:cubicBezTo>
                          <a:pt x="19" y="27"/>
                          <a:pt x="11" y="36"/>
                          <a:pt x="1" y="42"/>
                        </a:cubicBezTo>
                        <a:cubicBezTo>
                          <a:pt x="0" y="42"/>
                          <a:pt x="0" y="41"/>
                          <a:pt x="0" y="40"/>
                        </a:cubicBezTo>
                        <a:cubicBezTo>
                          <a:pt x="9" y="27"/>
                          <a:pt x="21" y="12"/>
                          <a:pt x="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5" name="Freeform 92">
                    <a:extLst>
                      <a:ext uri="{FF2B5EF4-FFF2-40B4-BE49-F238E27FC236}">
                        <a16:creationId xmlns:a16="http://schemas.microsoft.com/office/drawing/2014/main" id="{FB5C5C13-0FBD-97FF-004A-5B5C65CA77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00016" y="1967692"/>
                    <a:ext cx="184150" cy="165100"/>
                  </a:xfrm>
                  <a:custGeom>
                    <a:avLst/>
                    <a:gdLst>
                      <a:gd name="T0" fmla="*/ 57 w 101"/>
                      <a:gd name="T1" fmla="*/ 33 h 90"/>
                      <a:gd name="T2" fmla="*/ 1 w 101"/>
                      <a:gd name="T3" fmla="*/ 70 h 90"/>
                      <a:gd name="T4" fmla="*/ 101 w 101"/>
                      <a:gd name="T5" fmla="*/ 19 h 90"/>
                      <a:gd name="T6" fmla="*/ 11 w 101"/>
                      <a:gd name="T7" fmla="*/ 78 h 90"/>
                      <a:gd name="T8" fmla="*/ 8 w 101"/>
                      <a:gd name="T9" fmla="*/ 77 h 90"/>
                      <a:gd name="T10" fmla="*/ 57 w 101"/>
                      <a:gd name="T11" fmla="*/ 3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1" h="90">
                        <a:moveTo>
                          <a:pt x="57" y="33"/>
                        </a:moveTo>
                        <a:cubicBezTo>
                          <a:pt x="28" y="40"/>
                          <a:pt x="0" y="72"/>
                          <a:pt x="1" y="70"/>
                        </a:cubicBezTo>
                        <a:cubicBezTo>
                          <a:pt x="21" y="26"/>
                          <a:pt x="65" y="0"/>
                          <a:pt x="101" y="19"/>
                        </a:cubicBezTo>
                        <a:cubicBezTo>
                          <a:pt x="56" y="51"/>
                          <a:pt x="61" y="90"/>
                          <a:pt x="11" y="78"/>
                        </a:cubicBezTo>
                        <a:cubicBezTo>
                          <a:pt x="10" y="78"/>
                          <a:pt x="9" y="78"/>
                          <a:pt x="8" y="77"/>
                        </a:cubicBezTo>
                        <a:cubicBezTo>
                          <a:pt x="5" y="77"/>
                          <a:pt x="29" y="51"/>
                          <a:pt x="57" y="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6" name="Freeform 93">
                    <a:extLst>
                      <a:ext uri="{FF2B5EF4-FFF2-40B4-BE49-F238E27FC236}">
                        <a16:creationId xmlns:a16="http://schemas.microsoft.com/office/drawing/2014/main" id="{6642EB92-280D-B47D-69FE-6639C6A5C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8591" y="2085167"/>
                    <a:ext cx="188912" cy="103187"/>
                  </a:xfrm>
                  <a:custGeom>
                    <a:avLst/>
                    <a:gdLst>
                      <a:gd name="T0" fmla="*/ 104 w 104"/>
                      <a:gd name="T1" fmla="*/ 25 h 57"/>
                      <a:gd name="T2" fmla="*/ 48 w 104"/>
                      <a:gd name="T3" fmla="*/ 0 h 57"/>
                      <a:gd name="T4" fmla="*/ 34 w 104"/>
                      <a:gd name="T5" fmla="*/ 16 h 57"/>
                      <a:gd name="T6" fmla="*/ 73 w 104"/>
                      <a:gd name="T7" fmla="*/ 31 h 57"/>
                      <a:gd name="T8" fmla="*/ 24 w 104"/>
                      <a:gd name="T9" fmla="*/ 20 h 57"/>
                      <a:gd name="T10" fmla="*/ 0 w 104"/>
                      <a:gd name="T11" fmla="*/ 19 h 57"/>
                      <a:gd name="T12" fmla="*/ 104 w 104"/>
                      <a:gd name="T13" fmla="*/ 25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57">
                        <a:moveTo>
                          <a:pt x="104" y="25"/>
                        </a:moveTo>
                        <a:cubicBezTo>
                          <a:pt x="63" y="17"/>
                          <a:pt x="70" y="1"/>
                          <a:pt x="48" y="0"/>
                        </a:cubicBezTo>
                        <a:cubicBezTo>
                          <a:pt x="44" y="6"/>
                          <a:pt x="39" y="12"/>
                          <a:pt x="34" y="16"/>
                        </a:cubicBezTo>
                        <a:cubicBezTo>
                          <a:pt x="52" y="30"/>
                          <a:pt x="75" y="31"/>
                          <a:pt x="73" y="31"/>
                        </a:cubicBezTo>
                        <a:cubicBezTo>
                          <a:pt x="72" y="32"/>
                          <a:pt x="44" y="35"/>
                          <a:pt x="24" y="20"/>
                        </a:cubicBezTo>
                        <a:cubicBezTo>
                          <a:pt x="16" y="22"/>
                          <a:pt x="8" y="21"/>
                          <a:pt x="0" y="19"/>
                        </a:cubicBezTo>
                        <a:cubicBezTo>
                          <a:pt x="28" y="57"/>
                          <a:pt x="80" y="54"/>
                          <a:pt x="104" y="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7" name="Freeform 94">
                    <a:extLst>
                      <a:ext uri="{FF2B5EF4-FFF2-40B4-BE49-F238E27FC236}">
                        <a16:creationId xmlns:a16="http://schemas.microsoft.com/office/drawing/2014/main" id="{A52F1718-5DEF-7C45-1094-EEF20ACF42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3503" y="2077230"/>
                    <a:ext cx="66675" cy="61912"/>
                  </a:xfrm>
                  <a:custGeom>
                    <a:avLst/>
                    <a:gdLst>
                      <a:gd name="T0" fmla="*/ 37 w 37"/>
                      <a:gd name="T1" fmla="*/ 0 h 34"/>
                      <a:gd name="T2" fmla="*/ 16 w 37"/>
                      <a:gd name="T3" fmla="*/ 24 h 34"/>
                      <a:gd name="T4" fmla="*/ 32 w 37"/>
                      <a:gd name="T5" fmla="*/ 21 h 34"/>
                      <a:gd name="T6" fmla="*/ 1 w 37"/>
                      <a:gd name="T7" fmla="*/ 34 h 34"/>
                      <a:gd name="T8" fmla="*/ 1 w 37"/>
                      <a:gd name="T9" fmla="*/ 32 h 34"/>
                      <a:gd name="T10" fmla="*/ 37 w 37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34">
                        <a:moveTo>
                          <a:pt x="37" y="0"/>
                        </a:moveTo>
                        <a:cubicBezTo>
                          <a:pt x="30" y="8"/>
                          <a:pt x="22" y="16"/>
                          <a:pt x="16" y="24"/>
                        </a:cubicBezTo>
                        <a:cubicBezTo>
                          <a:pt x="20" y="22"/>
                          <a:pt x="26" y="20"/>
                          <a:pt x="32" y="21"/>
                        </a:cubicBezTo>
                        <a:cubicBezTo>
                          <a:pt x="21" y="23"/>
                          <a:pt x="11" y="30"/>
                          <a:pt x="1" y="34"/>
                        </a:cubicBezTo>
                        <a:cubicBezTo>
                          <a:pt x="0" y="34"/>
                          <a:pt x="0" y="33"/>
                          <a:pt x="1" y="32"/>
                        </a:cubicBezTo>
                        <a:cubicBezTo>
                          <a:pt x="11" y="22"/>
                          <a:pt x="26" y="9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8" name="Freeform 95">
                    <a:extLst>
                      <a:ext uri="{FF2B5EF4-FFF2-40B4-BE49-F238E27FC236}">
                        <a16:creationId xmlns:a16="http://schemas.microsoft.com/office/drawing/2014/main" id="{073D4E04-469A-0B29-FC35-16A767F397F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828" y="4053667"/>
                    <a:ext cx="430212" cy="501650"/>
                  </a:xfrm>
                  <a:custGeom>
                    <a:avLst/>
                    <a:gdLst>
                      <a:gd name="T0" fmla="*/ 202 w 236"/>
                      <a:gd name="T1" fmla="*/ 250 h 275"/>
                      <a:gd name="T2" fmla="*/ 137 w 236"/>
                      <a:gd name="T3" fmla="*/ 180 h 275"/>
                      <a:gd name="T4" fmla="*/ 130 w 236"/>
                      <a:gd name="T5" fmla="*/ 162 h 275"/>
                      <a:gd name="T6" fmla="*/ 129 w 236"/>
                      <a:gd name="T7" fmla="*/ 172 h 275"/>
                      <a:gd name="T8" fmla="*/ 137 w 236"/>
                      <a:gd name="T9" fmla="*/ 194 h 275"/>
                      <a:gd name="T10" fmla="*/ 127 w 236"/>
                      <a:gd name="T11" fmla="*/ 185 h 275"/>
                      <a:gd name="T12" fmla="*/ 132 w 236"/>
                      <a:gd name="T13" fmla="*/ 222 h 275"/>
                      <a:gd name="T14" fmla="*/ 125 w 236"/>
                      <a:gd name="T15" fmla="*/ 189 h 275"/>
                      <a:gd name="T16" fmla="*/ 124 w 236"/>
                      <a:gd name="T17" fmla="*/ 236 h 275"/>
                      <a:gd name="T18" fmla="*/ 127 w 236"/>
                      <a:gd name="T19" fmla="*/ 233 h 275"/>
                      <a:gd name="T20" fmla="*/ 111 w 236"/>
                      <a:gd name="T21" fmla="*/ 197 h 275"/>
                      <a:gd name="T22" fmla="*/ 109 w 236"/>
                      <a:gd name="T23" fmla="*/ 242 h 275"/>
                      <a:gd name="T24" fmla="*/ 107 w 236"/>
                      <a:gd name="T25" fmla="*/ 195 h 275"/>
                      <a:gd name="T26" fmla="*/ 90 w 236"/>
                      <a:gd name="T27" fmla="*/ 231 h 275"/>
                      <a:gd name="T28" fmla="*/ 96 w 236"/>
                      <a:gd name="T29" fmla="*/ 236 h 275"/>
                      <a:gd name="T30" fmla="*/ 81 w 236"/>
                      <a:gd name="T31" fmla="*/ 168 h 275"/>
                      <a:gd name="T32" fmla="*/ 61 w 236"/>
                      <a:gd name="T33" fmla="*/ 197 h 275"/>
                      <a:gd name="T34" fmla="*/ 54 w 236"/>
                      <a:gd name="T35" fmla="*/ 185 h 275"/>
                      <a:gd name="T36" fmla="*/ 34 w 236"/>
                      <a:gd name="T37" fmla="*/ 151 h 275"/>
                      <a:gd name="T38" fmla="*/ 41 w 236"/>
                      <a:gd name="T39" fmla="*/ 164 h 275"/>
                      <a:gd name="T40" fmla="*/ 48 w 236"/>
                      <a:gd name="T41" fmla="*/ 97 h 275"/>
                      <a:gd name="T42" fmla="*/ 8 w 236"/>
                      <a:gd name="T43" fmla="*/ 84 h 275"/>
                      <a:gd name="T44" fmla="*/ 43 w 236"/>
                      <a:gd name="T45" fmla="*/ 82 h 275"/>
                      <a:gd name="T46" fmla="*/ 0 w 236"/>
                      <a:gd name="T47" fmla="*/ 31 h 275"/>
                      <a:gd name="T48" fmla="*/ 1 w 236"/>
                      <a:gd name="T49" fmla="*/ 44 h 275"/>
                      <a:gd name="T50" fmla="*/ 34 w 236"/>
                      <a:gd name="T51" fmla="*/ 24 h 275"/>
                      <a:gd name="T52" fmla="*/ 99 w 236"/>
                      <a:gd name="T53" fmla="*/ 95 h 275"/>
                      <a:gd name="T54" fmla="*/ 107 w 236"/>
                      <a:gd name="T55" fmla="*/ 113 h 275"/>
                      <a:gd name="T56" fmla="*/ 107 w 236"/>
                      <a:gd name="T57" fmla="*/ 103 h 275"/>
                      <a:gd name="T58" fmla="*/ 99 w 236"/>
                      <a:gd name="T59" fmla="*/ 81 h 275"/>
                      <a:gd name="T60" fmla="*/ 110 w 236"/>
                      <a:gd name="T61" fmla="*/ 90 h 275"/>
                      <a:gd name="T62" fmla="*/ 104 w 236"/>
                      <a:gd name="T63" fmla="*/ 53 h 275"/>
                      <a:gd name="T64" fmla="*/ 112 w 236"/>
                      <a:gd name="T65" fmla="*/ 86 h 275"/>
                      <a:gd name="T66" fmla="*/ 112 w 236"/>
                      <a:gd name="T67" fmla="*/ 38 h 275"/>
                      <a:gd name="T68" fmla="*/ 110 w 236"/>
                      <a:gd name="T69" fmla="*/ 42 h 275"/>
                      <a:gd name="T70" fmla="*/ 125 w 236"/>
                      <a:gd name="T71" fmla="*/ 78 h 275"/>
                      <a:gd name="T72" fmla="*/ 127 w 236"/>
                      <a:gd name="T73" fmla="*/ 32 h 275"/>
                      <a:gd name="T74" fmla="*/ 130 w 236"/>
                      <a:gd name="T75" fmla="*/ 80 h 275"/>
                      <a:gd name="T76" fmla="*/ 146 w 236"/>
                      <a:gd name="T77" fmla="*/ 43 h 275"/>
                      <a:gd name="T78" fmla="*/ 141 w 236"/>
                      <a:gd name="T79" fmla="*/ 39 h 275"/>
                      <a:gd name="T80" fmla="*/ 155 w 236"/>
                      <a:gd name="T81" fmla="*/ 107 h 275"/>
                      <a:gd name="T82" fmla="*/ 175 w 236"/>
                      <a:gd name="T83" fmla="*/ 78 h 275"/>
                      <a:gd name="T84" fmla="*/ 183 w 236"/>
                      <a:gd name="T85" fmla="*/ 89 h 275"/>
                      <a:gd name="T86" fmla="*/ 202 w 236"/>
                      <a:gd name="T87" fmla="*/ 124 h 275"/>
                      <a:gd name="T88" fmla="*/ 195 w 236"/>
                      <a:gd name="T89" fmla="*/ 110 h 275"/>
                      <a:gd name="T90" fmla="*/ 189 w 236"/>
                      <a:gd name="T91" fmla="*/ 178 h 275"/>
                      <a:gd name="T92" fmla="*/ 228 w 236"/>
                      <a:gd name="T93" fmla="*/ 190 h 275"/>
                      <a:gd name="T94" fmla="*/ 194 w 236"/>
                      <a:gd name="T95" fmla="*/ 192 h 275"/>
                      <a:gd name="T96" fmla="*/ 199 w 236"/>
                      <a:gd name="T97" fmla="*/ 218 h 275"/>
                      <a:gd name="T98" fmla="*/ 235 w 236"/>
                      <a:gd name="T99" fmla="*/ 230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36" h="275">
                        <a:moveTo>
                          <a:pt x="236" y="264"/>
                        </a:moveTo>
                        <a:cubicBezTo>
                          <a:pt x="236" y="268"/>
                          <a:pt x="236" y="271"/>
                          <a:pt x="235" y="275"/>
                        </a:cubicBezTo>
                        <a:cubicBezTo>
                          <a:pt x="223" y="266"/>
                          <a:pt x="212" y="258"/>
                          <a:pt x="202" y="250"/>
                        </a:cubicBezTo>
                        <a:cubicBezTo>
                          <a:pt x="202" y="247"/>
                          <a:pt x="202" y="244"/>
                          <a:pt x="202" y="241"/>
                        </a:cubicBezTo>
                        <a:cubicBezTo>
                          <a:pt x="212" y="249"/>
                          <a:pt x="223" y="256"/>
                          <a:pt x="236" y="264"/>
                        </a:cubicBezTo>
                        <a:close/>
                        <a:moveTo>
                          <a:pt x="137" y="180"/>
                        </a:moveTo>
                        <a:cubicBezTo>
                          <a:pt x="137" y="181"/>
                          <a:pt x="137" y="183"/>
                          <a:pt x="137" y="185"/>
                        </a:cubicBezTo>
                        <a:cubicBezTo>
                          <a:pt x="135" y="179"/>
                          <a:pt x="132" y="173"/>
                          <a:pt x="130" y="166"/>
                        </a:cubicBezTo>
                        <a:cubicBezTo>
                          <a:pt x="130" y="165"/>
                          <a:pt x="130" y="163"/>
                          <a:pt x="130" y="162"/>
                        </a:cubicBezTo>
                        <a:cubicBezTo>
                          <a:pt x="132" y="168"/>
                          <a:pt x="135" y="174"/>
                          <a:pt x="137" y="180"/>
                        </a:cubicBezTo>
                        <a:close/>
                        <a:moveTo>
                          <a:pt x="137" y="194"/>
                        </a:moveTo>
                        <a:cubicBezTo>
                          <a:pt x="134" y="187"/>
                          <a:pt x="132" y="179"/>
                          <a:pt x="129" y="172"/>
                        </a:cubicBezTo>
                        <a:cubicBezTo>
                          <a:pt x="129" y="173"/>
                          <a:pt x="129" y="175"/>
                          <a:pt x="129" y="176"/>
                        </a:cubicBezTo>
                        <a:cubicBezTo>
                          <a:pt x="131" y="184"/>
                          <a:pt x="134" y="191"/>
                          <a:pt x="137" y="199"/>
                        </a:cubicBezTo>
                        <a:cubicBezTo>
                          <a:pt x="137" y="197"/>
                          <a:pt x="137" y="196"/>
                          <a:pt x="137" y="194"/>
                        </a:cubicBezTo>
                        <a:close/>
                        <a:moveTo>
                          <a:pt x="135" y="208"/>
                        </a:moveTo>
                        <a:cubicBezTo>
                          <a:pt x="133" y="199"/>
                          <a:pt x="130" y="190"/>
                          <a:pt x="128" y="181"/>
                        </a:cubicBezTo>
                        <a:cubicBezTo>
                          <a:pt x="127" y="182"/>
                          <a:pt x="127" y="184"/>
                          <a:pt x="127" y="185"/>
                        </a:cubicBezTo>
                        <a:cubicBezTo>
                          <a:pt x="129" y="194"/>
                          <a:pt x="132" y="204"/>
                          <a:pt x="134" y="213"/>
                        </a:cubicBezTo>
                        <a:cubicBezTo>
                          <a:pt x="135" y="211"/>
                          <a:pt x="135" y="210"/>
                          <a:pt x="135" y="208"/>
                        </a:cubicBezTo>
                        <a:close/>
                        <a:moveTo>
                          <a:pt x="132" y="222"/>
                        </a:moveTo>
                        <a:cubicBezTo>
                          <a:pt x="132" y="223"/>
                          <a:pt x="131" y="225"/>
                          <a:pt x="130" y="226"/>
                        </a:cubicBezTo>
                        <a:cubicBezTo>
                          <a:pt x="128" y="214"/>
                          <a:pt x="125" y="203"/>
                          <a:pt x="123" y="192"/>
                        </a:cubicBezTo>
                        <a:cubicBezTo>
                          <a:pt x="124" y="191"/>
                          <a:pt x="124" y="190"/>
                          <a:pt x="125" y="189"/>
                        </a:cubicBezTo>
                        <a:cubicBezTo>
                          <a:pt x="127" y="200"/>
                          <a:pt x="130" y="210"/>
                          <a:pt x="132" y="222"/>
                        </a:cubicBezTo>
                        <a:close/>
                        <a:moveTo>
                          <a:pt x="127" y="233"/>
                        </a:moveTo>
                        <a:cubicBezTo>
                          <a:pt x="126" y="234"/>
                          <a:pt x="125" y="235"/>
                          <a:pt x="124" y="236"/>
                        </a:cubicBezTo>
                        <a:cubicBezTo>
                          <a:pt x="122" y="222"/>
                          <a:pt x="120" y="209"/>
                          <a:pt x="118" y="196"/>
                        </a:cubicBezTo>
                        <a:cubicBezTo>
                          <a:pt x="119" y="196"/>
                          <a:pt x="120" y="195"/>
                          <a:pt x="120" y="195"/>
                        </a:cubicBezTo>
                        <a:cubicBezTo>
                          <a:pt x="123" y="207"/>
                          <a:pt x="125" y="220"/>
                          <a:pt x="127" y="233"/>
                        </a:cubicBezTo>
                        <a:close/>
                        <a:moveTo>
                          <a:pt x="119" y="241"/>
                        </a:moveTo>
                        <a:cubicBezTo>
                          <a:pt x="118" y="225"/>
                          <a:pt x="116" y="211"/>
                          <a:pt x="114" y="197"/>
                        </a:cubicBezTo>
                        <a:cubicBezTo>
                          <a:pt x="113" y="197"/>
                          <a:pt x="112" y="197"/>
                          <a:pt x="111" y="197"/>
                        </a:cubicBezTo>
                        <a:cubicBezTo>
                          <a:pt x="113" y="211"/>
                          <a:pt x="114" y="226"/>
                          <a:pt x="116" y="242"/>
                        </a:cubicBezTo>
                        <a:cubicBezTo>
                          <a:pt x="117" y="241"/>
                          <a:pt x="118" y="241"/>
                          <a:pt x="119" y="241"/>
                        </a:cubicBezTo>
                        <a:close/>
                        <a:moveTo>
                          <a:pt x="109" y="242"/>
                        </a:moveTo>
                        <a:cubicBezTo>
                          <a:pt x="107" y="242"/>
                          <a:pt x="106" y="241"/>
                          <a:pt x="104" y="241"/>
                        </a:cubicBezTo>
                        <a:cubicBezTo>
                          <a:pt x="104" y="223"/>
                          <a:pt x="103" y="207"/>
                          <a:pt x="103" y="192"/>
                        </a:cubicBezTo>
                        <a:cubicBezTo>
                          <a:pt x="104" y="193"/>
                          <a:pt x="105" y="194"/>
                          <a:pt x="107" y="195"/>
                        </a:cubicBezTo>
                        <a:cubicBezTo>
                          <a:pt x="108" y="209"/>
                          <a:pt x="108" y="225"/>
                          <a:pt x="109" y="242"/>
                        </a:cubicBezTo>
                        <a:close/>
                        <a:moveTo>
                          <a:pt x="96" y="236"/>
                        </a:moveTo>
                        <a:cubicBezTo>
                          <a:pt x="94" y="234"/>
                          <a:pt x="92" y="233"/>
                          <a:pt x="90" y="231"/>
                        </a:cubicBezTo>
                        <a:cubicBezTo>
                          <a:pt x="91" y="214"/>
                          <a:pt x="92" y="197"/>
                          <a:pt x="93" y="183"/>
                        </a:cubicBezTo>
                        <a:cubicBezTo>
                          <a:pt x="94" y="185"/>
                          <a:pt x="96" y="186"/>
                          <a:pt x="97" y="188"/>
                        </a:cubicBezTo>
                        <a:cubicBezTo>
                          <a:pt x="97" y="202"/>
                          <a:pt x="96" y="218"/>
                          <a:pt x="96" y="236"/>
                        </a:cubicBezTo>
                        <a:close/>
                        <a:moveTo>
                          <a:pt x="80" y="221"/>
                        </a:moveTo>
                        <a:cubicBezTo>
                          <a:pt x="77" y="218"/>
                          <a:pt x="75" y="216"/>
                          <a:pt x="73" y="213"/>
                        </a:cubicBezTo>
                        <a:cubicBezTo>
                          <a:pt x="76" y="196"/>
                          <a:pt x="79" y="181"/>
                          <a:pt x="81" y="168"/>
                        </a:cubicBezTo>
                        <a:cubicBezTo>
                          <a:pt x="83" y="171"/>
                          <a:pt x="85" y="173"/>
                          <a:pt x="87" y="176"/>
                        </a:cubicBezTo>
                        <a:cubicBezTo>
                          <a:pt x="85" y="189"/>
                          <a:pt x="82" y="204"/>
                          <a:pt x="80" y="221"/>
                        </a:cubicBezTo>
                        <a:close/>
                        <a:moveTo>
                          <a:pt x="61" y="197"/>
                        </a:moveTo>
                        <a:cubicBezTo>
                          <a:pt x="66" y="182"/>
                          <a:pt x="71" y="169"/>
                          <a:pt x="75" y="158"/>
                        </a:cubicBezTo>
                        <a:cubicBezTo>
                          <a:pt x="73" y="154"/>
                          <a:pt x="71" y="151"/>
                          <a:pt x="69" y="148"/>
                        </a:cubicBezTo>
                        <a:cubicBezTo>
                          <a:pt x="65" y="159"/>
                          <a:pt x="60" y="171"/>
                          <a:pt x="54" y="185"/>
                        </a:cubicBezTo>
                        <a:cubicBezTo>
                          <a:pt x="56" y="189"/>
                          <a:pt x="59" y="193"/>
                          <a:pt x="61" y="197"/>
                        </a:cubicBezTo>
                        <a:close/>
                        <a:moveTo>
                          <a:pt x="41" y="164"/>
                        </a:moveTo>
                        <a:cubicBezTo>
                          <a:pt x="39" y="160"/>
                          <a:pt x="37" y="155"/>
                          <a:pt x="34" y="151"/>
                        </a:cubicBezTo>
                        <a:cubicBezTo>
                          <a:pt x="43" y="140"/>
                          <a:pt x="51" y="131"/>
                          <a:pt x="58" y="123"/>
                        </a:cubicBezTo>
                        <a:cubicBezTo>
                          <a:pt x="59" y="127"/>
                          <a:pt x="61" y="131"/>
                          <a:pt x="63" y="135"/>
                        </a:cubicBezTo>
                        <a:cubicBezTo>
                          <a:pt x="57" y="143"/>
                          <a:pt x="49" y="153"/>
                          <a:pt x="41" y="164"/>
                        </a:cubicBezTo>
                        <a:close/>
                        <a:moveTo>
                          <a:pt x="23" y="125"/>
                        </a:moveTo>
                        <a:cubicBezTo>
                          <a:pt x="34" y="119"/>
                          <a:pt x="44" y="114"/>
                          <a:pt x="52" y="109"/>
                        </a:cubicBezTo>
                        <a:cubicBezTo>
                          <a:pt x="50" y="105"/>
                          <a:pt x="49" y="101"/>
                          <a:pt x="48" y="97"/>
                        </a:cubicBezTo>
                        <a:cubicBezTo>
                          <a:pt x="39" y="100"/>
                          <a:pt x="29" y="105"/>
                          <a:pt x="17" y="111"/>
                        </a:cubicBezTo>
                        <a:cubicBezTo>
                          <a:pt x="19" y="116"/>
                          <a:pt x="21" y="120"/>
                          <a:pt x="23" y="125"/>
                        </a:cubicBezTo>
                        <a:close/>
                        <a:moveTo>
                          <a:pt x="8" y="84"/>
                        </a:moveTo>
                        <a:cubicBezTo>
                          <a:pt x="7" y="79"/>
                          <a:pt x="6" y="74"/>
                          <a:pt x="5" y="69"/>
                        </a:cubicBezTo>
                        <a:cubicBezTo>
                          <a:pt x="19" y="69"/>
                          <a:pt x="30" y="69"/>
                          <a:pt x="40" y="70"/>
                        </a:cubicBezTo>
                        <a:cubicBezTo>
                          <a:pt x="41" y="74"/>
                          <a:pt x="42" y="78"/>
                          <a:pt x="43" y="82"/>
                        </a:cubicBezTo>
                        <a:cubicBezTo>
                          <a:pt x="33" y="82"/>
                          <a:pt x="22" y="83"/>
                          <a:pt x="8" y="84"/>
                        </a:cubicBezTo>
                        <a:close/>
                        <a:moveTo>
                          <a:pt x="1" y="44"/>
                        </a:moveTo>
                        <a:cubicBezTo>
                          <a:pt x="1" y="40"/>
                          <a:pt x="0" y="36"/>
                          <a:pt x="0" y="31"/>
                        </a:cubicBezTo>
                        <a:cubicBezTo>
                          <a:pt x="14" y="36"/>
                          <a:pt x="25" y="41"/>
                          <a:pt x="35" y="45"/>
                        </a:cubicBezTo>
                        <a:cubicBezTo>
                          <a:pt x="36" y="49"/>
                          <a:pt x="36" y="53"/>
                          <a:pt x="37" y="56"/>
                        </a:cubicBezTo>
                        <a:cubicBezTo>
                          <a:pt x="27" y="52"/>
                          <a:pt x="15" y="48"/>
                          <a:pt x="1" y="44"/>
                        </a:cubicBezTo>
                        <a:close/>
                        <a:moveTo>
                          <a:pt x="0" y="10"/>
                        </a:moveTo>
                        <a:cubicBezTo>
                          <a:pt x="13" y="18"/>
                          <a:pt x="24" y="26"/>
                          <a:pt x="34" y="33"/>
                        </a:cubicBezTo>
                        <a:cubicBezTo>
                          <a:pt x="34" y="30"/>
                          <a:pt x="34" y="27"/>
                          <a:pt x="34" y="24"/>
                        </a:cubicBezTo>
                        <a:cubicBezTo>
                          <a:pt x="25" y="17"/>
                          <a:pt x="14" y="9"/>
                          <a:pt x="1" y="0"/>
                        </a:cubicBezTo>
                        <a:cubicBezTo>
                          <a:pt x="1" y="3"/>
                          <a:pt x="0" y="7"/>
                          <a:pt x="0" y="10"/>
                        </a:cubicBezTo>
                        <a:close/>
                        <a:moveTo>
                          <a:pt x="99" y="95"/>
                        </a:moveTo>
                        <a:cubicBezTo>
                          <a:pt x="99" y="93"/>
                          <a:pt x="99" y="92"/>
                          <a:pt x="99" y="90"/>
                        </a:cubicBezTo>
                        <a:cubicBezTo>
                          <a:pt x="102" y="96"/>
                          <a:pt x="104" y="102"/>
                          <a:pt x="107" y="108"/>
                        </a:cubicBezTo>
                        <a:cubicBezTo>
                          <a:pt x="107" y="110"/>
                          <a:pt x="107" y="111"/>
                          <a:pt x="107" y="113"/>
                        </a:cubicBezTo>
                        <a:cubicBezTo>
                          <a:pt x="104" y="107"/>
                          <a:pt x="102" y="101"/>
                          <a:pt x="99" y="95"/>
                        </a:cubicBezTo>
                        <a:close/>
                        <a:moveTo>
                          <a:pt x="99" y="81"/>
                        </a:moveTo>
                        <a:cubicBezTo>
                          <a:pt x="102" y="88"/>
                          <a:pt x="104" y="95"/>
                          <a:pt x="107" y="103"/>
                        </a:cubicBezTo>
                        <a:cubicBezTo>
                          <a:pt x="107" y="101"/>
                          <a:pt x="107" y="100"/>
                          <a:pt x="108" y="98"/>
                        </a:cubicBezTo>
                        <a:cubicBezTo>
                          <a:pt x="105" y="91"/>
                          <a:pt x="102" y="83"/>
                          <a:pt x="100" y="75"/>
                        </a:cubicBezTo>
                        <a:cubicBezTo>
                          <a:pt x="100" y="77"/>
                          <a:pt x="100" y="79"/>
                          <a:pt x="99" y="81"/>
                        </a:cubicBezTo>
                        <a:close/>
                        <a:moveTo>
                          <a:pt x="101" y="66"/>
                        </a:moveTo>
                        <a:cubicBezTo>
                          <a:pt x="104" y="75"/>
                          <a:pt x="106" y="85"/>
                          <a:pt x="109" y="93"/>
                        </a:cubicBezTo>
                        <a:cubicBezTo>
                          <a:pt x="109" y="92"/>
                          <a:pt x="109" y="91"/>
                          <a:pt x="110" y="90"/>
                        </a:cubicBezTo>
                        <a:cubicBezTo>
                          <a:pt x="107" y="80"/>
                          <a:pt x="105" y="71"/>
                          <a:pt x="102" y="61"/>
                        </a:cubicBezTo>
                        <a:cubicBezTo>
                          <a:pt x="102" y="63"/>
                          <a:pt x="101" y="65"/>
                          <a:pt x="101" y="66"/>
                        </a:cubicBezTo>
                        <a:close/>
                        <a:moveTo>
                          <a:pt x="104" y="53"/>
                        </a:moveTo>
                        <a:cubicBezTo>
                          <a:pt x="105" y="51"/>
                          <a:pt x="105" y="50"/>
                          <a:pt x="106" y="49"/>
                        </a:cubicBezTo>
                        <a:cubicBezTo>
                          <a:pt x="108" y="60"/>
                          <a:pt x="111" y="72"/>
                          <a:pt x="113" y="83"/>
                        </a:cubicBezTo>
                        <a:cubicBezTo>
                          <a:pt x="113" y="84"/>
                          <a:pt x="112" y="85"/>
                          <a:pt x="112" y="86"/>
                        </a:cubicBezTo>
                        <a:cubicBezTo>
                          <a:pt x="109" y="75"/>
                          <a:pt x="107" y="64"/>
                          <a:pt x="104" y="53"/>
                        </a:cubicBezTo>
                        <a:close/>
                        <a:moveTo>
                          <a:pt x="110" y="42"/>
                        </a:moveTo>
                        <a:cubicBezTo>
                          <a:pt x="110" y="41"/>
                          <a:pt x="111" y="40"/>
                          <a:pt x="112" y="38"/>
                        </a:cubicBezTo>
                        <a:cubicBezTo>
                          <a:pt x="114" y="53"/>
                          <a:pt x="116" y="66"/>
                          <a:pt x="118" y="79"/>
                        </a:cubicBezTo>
                        <a:cubicBezTo>
                          <a:pt x="118" y="79"/>
                          <a:pt x="117" y="80"/>
                          <a:pt x="116" y="80"/>
                        </a:cubicBezTo>
                        <a:cubicBezTo>
                          <a:pt x="114" y="68"/>
                          <a:pt x="112" y="55"/>
                          <a:pt x="110" y="42"/>
                        </a:cubicBezTo>
                        <a:close/>
                        <a:moveTo>
                          <a:pt x="117" y="34"/>
                        </a:moveTo>
                        <a:cubicBezTo>
                          <a:pt x="119" y="50"/>
                          <a:pt x="120" y="64"/>
                          <a:pt x="122" y="78"/>
                        </a:cubicBezTo>
                        <a:cubicBezTo>
                          <a:pt x="123" y="78"/>
                          <a:pt x="124" y="78"/>
                          <a:pt x="125" y="78"/>
                        </a:cubicBezTo>
                        <a:cubicBezTo>
                          <a:pt x="124" y="64"/>
                          <a:pt x="122" y="49"/>
                          <a:pt x="121" y="33"/>
                        </a:cubicBezTo>
                        <a:cubicBezTo>
                          <a:pt x="119" y="33"/>
                          <a:pt x="118" y="34"/>
                          <a:pt x="117" y="34"/>
                        </a:cubicBezTo>
                        <a:close/>
                        <a:moveTo>
                          <a:pt x="127" y="32"/>
                        </a:moveTo>
                        <a:cubicBezTo>
                          <a:pt x="129" y="33"/>
                          <a:pt x="130" y="33"/>
                          <a:pt x="132" y="34"/>
                        </a:cubicBezTo>
                        <a:cubicBezTo>
                          <a:pt x="133" y="51"/>
                          <a:pt x="133" y="67"/>
                          <a:pt x="134" y="82"/>
                        </a:cubicBezTo>
                        <a:cubicBezTo>
                          <a:pt x="132" y="81"/>
                          <a:pt x="131" y="80"/>
                          <a:pt x="130" y="80"/>
                        </a:cubicBezTo>
                        <a:cubicBezTo>
                          <a:pt x="129" y="65"/>
                          <a:pt x="128" y="49"/>
                          <a:pt x="127" y="32"/>
                        </a:cubicBezTo>
                        <a:close/>
                        <a:moveTo>
                          <a:pt x="141" y="39"/>
                        </a:moveTo>
                        <a:cubicBezTo>
                          <a:pt x="142" y="40"/>
                          <a:pt x="144" y="42"/>
                          <a:pt x="146" y="43"/>
                        </a:cubicBezTo>
                        <a:cubicBezTo>
                          <a:pt x="145" y="61"/>
                          <a:pt x="144" y="77"/>
                          <a:pt x="144" y="92"/>
                        </a:cubicBezTo>
                        <a:cubicBezTo>
                          <a:pt x="142" y="90"/>
                          <a:pt x="141" y="88"/>
                          <a:pt x="139" y="86"/>
                        </a:cubicBezTo>
                        <a:cubicBezTo>
                          <a:pt x="139" y="72"/>
                          <a:pt x="140" y="56"/>
                          <a:pt x="141" y="39"/>
                        </a:cubicBezTo>
                        <a:close/>
                        <a:moveTo>
                          <a:pt x="157" y="54"/>
                        </a:moveTo>
                        <a:cubicBezTo>
                          <a:pt x="159" y="56"/>
                          <a:pt x="161" y="59"/>
                          <a:pt x="163" y="62"/>
                        </a:cubicBezTo>
                        <a:cubicBezTo>
                          <a:pt x="160" y="79"/>
                          <a:pt x="158" y="93"/>
                          <a:pt x="155" y="107"/>
                        </a:cubicBezTo>
                        <a:cubicBezTo>
                          <a:pt x="153" y="104"/>
                          <a:pt x="152" y="102"/>
                          <a:pt x="150" y="99"/>
                        </a:cubicBezTo>
                        <a:cubicBezTo>
                          <a:pt x="152" y="86"/>
                          <a:pt x="154" y="71"/>
                          <a:pt x="157" y="54"/>
                        </a:cubicBezTo>
                        <a:close/>
                        <a:moveTo>
                          <a:pt x="175" y="78"/>
                        </a:moveTo>
                        <a:cubicBezTo>
                          <a:pt x="170" y="93"/>
                          <a:pt x="166" y="106"/>
                          <a:pt x="162" y="117"/>
                        </a:cubicBezTo>
                        <a:cubicBezTo>
                          <a:pt x="163" y="120"/>
                          <a:pt x="165" y="124"/>
                          <a:pt x="167" y="127"/>
                        </a:cubicBezTo>
                        <a:cubicBezTo>
                          <a:pt x="172" y="116"/>
                          <a:pt x="177" y="103"/>
                          <a:pt x="183" y="89"/>
                        </a:cubicBezTo>
                        <a:cubicBezTo>
                          <a:pt x="180" y="85"/>
                          <a:pt x="178" y="82"/>
                          <a:pt x="175" y="78"/>
                        </a:cubicBezTo>
                        <a:close/>
                        <a:moveTo>
                          <a:pt x="195" y="110"/>
                        </a:moveTo>
                        <a:cubicBezTo>
                          <a:pt x="198" y="115"/>
                          <a:pt x="200" y="120"/>
                          <a:pt x="202" y="124"/>
                        </a:cubicBezTo>
                        <a:cubicBezTo>
                          <a:pt x="193" y="135"/>
                          <a:pt x="185" y="144"/>
                          <a:pt x="179" y="151"/>
                        </a:cubicBezTo>
                        <a:cubicBezTo>
                          <a:pt x="177" y="147"/>
                          <a:pt x="175" y="143"/>
                          <a:pt x="174" y="140"/>
                        </a:cubicBezTo>
                        <a:cubicBezTo>
                          <a:pt x="180" y="131"/>
                          <a:pt x="187" y="122"/>
                          <a:pt x="195" y="110"/>
                        </a:cubicBezTo>
                        <a:close/>
                        <a:moveTo>
                          <a:pt x="214" y="149"/>
                        </a:moveTo>
                        <a:cubicBezTo>
                          <a:pt x="202" y="156"/>
                          <a:pt x="193" y="161"/>
                          <a:pt x="185" y="165"/>
                        </a:cubicBezTo>
                        <a:cubicBezTo>
                          <a:pt x="186" y="169"/>
                          <a:pt x="187" y="174"/>
                          <a:pt x="189" y="178"/>
                        </a:cubicBezTo>
                        <a:cubicBezTo>
                          <a:pt x="197" y="174"/>
                          <a:pt x="207" y="170"/>
                          <a:pt x="219" y="164"/>
                        </a:cubicBezTo>
                        <a:cubicBezTo>
                          <a:pt x="217" y="159"/>
                          <a:pt x="215" y="154"/>
                          <a:pt x="214" y="149"/>
                        </a:cubicBezTo>
                        <a:close/>
                        <a:moveTo>
                          <a:pt x="228" y="190"/>
                        </a:moveTo>
                        <a:cubicBezTo>
                          <a:pt x="229" y="195"/>
                          <a:pt x="230" y="200"/>
                          <a:pt x="231" y="205"/>
                        </a:cubicBezTo>
                        <a:cubicBezTo>
                          <a:pt x="218" y="206"/>
                          <a:pt x="206" y="205"/>
                          <a:pt x="197" y="205"/>
                        </a:cubicBezTo>
                        <a:cubicBezTo>
                          <a:pt x="196" y="200"/>
                          <a:pt x="195" y="196"/>
                          <a:pt x="194" y="192"/>
                        </a:cubicBezTo>
                        <a:cubicBezTo>
                          <a:pt x="203" y="192"/>
                          <a:pt x="215" y="192"/>
                          <a:pt x="228" y="190"/>
                        </a:cubicBezTo>
                        <a:close/>
                        <a:moveTo>
                          <a:pt x="235" y="230"/>
                        </a:moveTo>
                        <a:cubicBezTo>
                          <a:pt x="222" y="226"/>
                          <a:pt x="210" y="222"/>
                          <a:pt x="199" y="218"/>
                        </a:cubicBezTo>
                        <a:cubicBezTo>
                          <a:pt x="200" y="222"/>
                          <a:pt x="200" y="226"/>
                          <a:pt x="201" y="229"/>
                        </a:cubicBezTo>
                        <a:cubicBezTo>
                          <a:pt x="211" y="234"/>
                          <a:pt x="223" y="239"/>
                          <a:pt x="236" y="243"/>
                        </a:cubicBezTo>
                        <a:cubicBezTo>
                          <a:pt x="236" y="239"/>
                          <a:pt x="236" y="235"/>
                          <a:pt x="235" y="2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9" name="Freeform 96">
                    <a:extLst>
                      <a:ext uri="{FF2B5EF4-FFF2-40B4-BE49-F238E27FC236}">
                        <a16:creationId xmlns:a16="http://schemas.microsoft.com/office/drawing/2014/main" id="{C14E1C6F-7FB9-FEF0-3590-7444028048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3228" y="1812117"/>
                    <a:ext cx="377825" cy="328612"/>
                  </a:xfrm>
                  <a:custGeom>
                    <a:avLst/>
                    <a:gdLst>
                      <a:gd name="T0" fmla="*/ 119 w 207"/>
                      <a:gd name="T1" fmla="*/ 79 h 181"/>
                      <a:gd name="T2" fmla="*/ 205 w 207"/>
                      <a:gd name="T3" fmla="*/ 34 h 181"/>
                      <a:gd name="T4" fmla="*/ 204 w 207"/>
                      <a:gd name="T5" fmla="*/ 34 h 181"/>
                      <a:gd name="T6" fmla="*/ 203 w 207"/>
                      <a:gd name="T7" fmla="*/ 34 h 181"/>
                      <a:gd name="T8" fmla="*/ 197 w 207"/>
                      <a:gd name="T9" fmla="*/ 43 h 181"/>
                      <a:gd name="T10" fmla="*/ 196 w 207"/>
                      <a:gd name="T11" fmla="*/ 44 h 181"/>
                      <a:gd name="T12" fmla="*/ 196 w 207"/>
                      <a:gd name="T13" fmla="*/ 45 h 181"/>
                      <a:gd name="T14" fmla="*/ 196 w 207"/>
                      <a:gd name="T15" fmla="*/ 46 h 181"/>
                      <a:gd name="T16" fmla="*/ 196 w 207"/>
                      <a:gd name="T17" fmla="*/ 47 h 181"/>
                      <a:gd name="T18" fmla="*/ 196 w 207"/>
                      <a:gd name="T19" fmla="*/ 48 h 181"/>
                      <a:gd name="T20" fmla="*/ 196 w 207"/>
                      <a:gd name="T21" fmla="*/ 49 h 181"/>
                      <a:gd name="T22" fmla="*/ 196 w 207"/>
                      <a:gd name="T23" fmla="*/ 49 h 181"/>
                      <a:gd name="T24" fmla="*/ 197 w 207"/>
                      <a:gd name="T25" fmla="*/ 50 h 181"/>
                      <a:gd name="T26" fmla="*/ 197 w 207"/>
                      <a:gd name="T27" fmla="*/ 51 h 181"/>
                      <a:gd name="T28" fmla="*/ 197 w 207"/>
                      <a:gd name="T29" fmla="*/ 51 h 181"/>
                      <a:gd name="T30" fmla="*/ 197 w 207"/>
                      <a:gd name="T31" fmla="*/ 52 h 181"/>
                      <a:gd name="T32" fmla="*/ 198 w 207"/>
                      <a:gd name="T33" fmla="*/ 53 h 181"/>
                      <a:gd name="T34" fmla="*/ 198 w 207"/>
                      <a:gd name="T35" fmla="*/ 54 h 181"/>
                      <a:gd name="T36" fmla="*/ 198 w 207"/>
                      <a:gd name="T37" fmla="*/ 54 h 181"/>
                      <a:gd name="T38" fmla="*/ 199 w 207"/>
                      <a:gd name="T39" fmla="*/ 55 h 181"/>
                      <a:gd name="T40" fmla="*/ 199 w 207"/>
                      <a:gd name="T41" fmla="*/ 55 h 181"/>
                      <a:gd name="T42" fmla="*/ 199 w 207"/>
                      <a:gd name="T43" fmla="*/ 56 h 181"/>
                      <a:gd name="T44" fmla="*/ 154 w 207"/>
                      <a:gd name="T45" fmla="*/ 109 h 181"/>
                      <a:gd name="T46" fmla="*/ 73 w 207"/>
                      <a:gd name="T47" fmla="*/ 108 h 181"/>
                      <a:gd name="T48" fmla="*/ 47 w 207"/>
                      <a:gd name="T49" fmla="*/ 138 h 181"/>
                      <a:gd name="T50" fmla="*/ 7 w 207"/>
                      <a:gd name="T51" fmla="*/ 56 h 181"/>
                      <a:gd name="T52" fmla="*/ 8 w 207"/>
                      <a:gd name="T53" fmla="*/ 55 h 181"/>
                      <a:gd name="T54" fmla="*/ 8 w 207"/>
                      <a:gd name="T55" fmla="*/ 55 h 181"/>
                      <a:gd name="T56" fmla="*/ 8 w 207"/>
                      <a:gd name="T57" fmla="*/ 54 h 181"/>
                      <a:gd name="T58" fmla="*/ 9 w 207"/>
                      <a:gd name="T59" fmla="*/ 54 h 181"/>
                      <a:gd name="T60" fmla="*/ 9 w 207"/>
                      <a:gd name="T61" fmla="*/ 52 h 181"/>
                      <a:gd name="T62" fmla="*/ 9 w 207"/>
                      <a:gd name="T63" fmla="*/ 52 h 181"/>
                      <a:gd name="T64" fmla="*/ 10 w 207"/>
                      <a:gd name="T65" fmla="*/ 51 h 181"/>
                      <a:gd name="T66" fmla="*/ 10 w 207"/>
                      <a:gd name="T67" fmla="*/ 50 h 181"/>
                      <a:gd name="T68" fmla="*/ 10 w 207"/>
                      <a:gd name="T69" fmla="*/ 50 h 181"/>
                      <a:gd name="T70" fmla="*/ 10 w 207"/>
                      <a:gd name="T71" fmla="*/ 49 h 181"/>
                      <a:gd name="T72" fmla="*/ 10 w 207"/>
                      <a:gd name="T73" fmla="*/ 48 h 181"/>
                      <a:gd name="T74" fmla="*/ 10 w 207"/>
                      <a:gd name="T75" fmla="*/ 47 h 181"/>
                      <a:gd name="T76" fmla="*/ 10 w 207"/>
                      <a:gd name="T77" fmla="*/ 47 h 181"/>
                      <a:gd name="T78" fmla="*/ 10 w 207"/>
                      <a:gd name="T79" fmla="*/ 46 h 181"/>
                      <a:gd name="T80" fmla="*/ 10 w 207"/>
                      <a:gd name="T81" fmla="*/ 44 h 181"/>
                      <a:gd name="T82" fmla="*/ 10 w 207"/>
                      <a:gd name="T83" fmla="*/ 43 h 181"/>
                      <a:gd name="T84" fmla="*/ 10 w 207"/>
                      <a:gd name="T85" fmla="*/ 42 h 181"/>
                      <a:gd name="T86" fmla="*/ 9 w 207"/>
                      <a:gd name="T87" fmla="*/ 41 h 181"/>
                      <a:gd name="T88" fmla="*/ 3 w 207"/>
                      <a:gd name="T89" fmla="*/ 34 h 181"/>
                      <a:gd name="T90" fmla="*/ 3 w 207"/>
                      <a:gd name="T91" fmla="*/ 34 h 181"/>
                      <a:gd name="T92" fmla="*/ 2 w 207"/>
                      <a:gd name="T93" fmla="*/ 34 h 181"/>
                      <a:gd name="T94" fmla="*/ 31 w 207"/>
                      <a:gd name="T95" fmla="*/ 79 h 181"/>
                      <a:gd name="T96" fmla="*/ 53 w 207"/>
                      <a:gd name="T97" fmla="*/ 130 h 181"/>
                      <a:gd name="T98" fmla="*/ 86 w 207"/>
                      <a:gd name="T99" fmla="*/ 138 h 181"/>
                      <a:gd name="T100" fmla="*/ 106 w 207"/>
                      <a:gd name="T101" fmla="*/ 128 h 181"/>
                      <a:gd name="T102" fmla="*/ 121 w 207"/>
                      <a:gd name="T103" fmla="*/ 142 h 181"/>
                      <a:gd name="T104" fmla="*/ 103 w 207"/>
                      <a:gd name="T105" fmla="*/ 107 h 181"/>
                      <a:gd name="T106" fmla="*/ 108 w 207"/>
                      <a:gd name="T107" fmla="*/ 156 h 181"/>
                      <a:gd name="T108" fmla="*/ 127 w 207"/>
                      <a:gd name="T109" fmla="*/ 149 h 181"/>
                      <a:gd name="T110" fmla="*/ 103 w 207"/>
                      <a:gd name="T111" fmla="*/ 138 h 181"/>
                      <a:gd name="T112" fmla="*/ 80 w 207"/>
                      <a:gd name="T113" fmla="*/ 149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07" h="181">
                        <a:moveTo>
                          <a:pt x="103" y="181"/>
                        </a:moveTo>
                        <a:cubicBezTo>
                          <a:pt x="138" y="181"/>
                          <a:pt x="166" y="178"/>
                          <a:pt x="166" y="174"/>
                        </a:cubicBezTo>
                        <a:cubicBezTo>
                          <a:pt x="166" y="170"/>
                          <a:pt x="138" y="166"/>
                          <a:pt x="103" y="166"/>
                        </a:cubicBezTo>
                        <a:cubicBezTo>
                          <a:pt x="69" y="166"/>
                          <a:pt x="41" y="170"/>
                          <a:pt x="41" y="174"/>
                        </a:cubicBezTo>
                        <a:cubicBezTo>
                          <a:pt x="41" y="178"/>
                          <a:pt x="69" y="181"/>
                          <a:pt x="103" y="181"/>
                        </a:cubicBezTo>
                        <a:close/>
                        <a:moveTo>
                          <a:pt x="85" y="24"/>
                        </a:moveTo>
                        <a:cubicBezTo>
                          <a:pt x="85" y="0"/>
                          <a:pt x="121" y="0"/>
                          <a:pt x="121" y="24"/>
                        </a:cubicBezTo>
                        <a:cubicBezTo>
                          <a:pt x="121" y="43"/>
                          <a:pt x="94" y="51"/>
                          <a:pt x="119" y="79"/>
                        </a:cubicBezTo>
                        <a:cubicBezTo>
                          <a:pt x="139" y="103"/>
                          <a:pt x="191" y="85"/>
                          <a:pt x="186" y="51"/>
                        </a:cubicBezTo>
                        <a:cubicBezTo>
                          <a:pt x="185" y="45"/>
                          <a:pt x="182" y="38"/>
                          <a:pt x="187" y="32"/>
                        </a:cubicBezTo>
                        <a:cubicBezTo>
                          <a:pt x="187" y="32"/>
                          <a:pt x="187" y="32"/>
                          <a:pt x="187" y="32"/>
                        </a:cubicBezTo>
                        <a:cubicBezTo>
                          <a:pt x="192" y="27"/>
                          <a:pt x="200" y="25"/>
                          <a:pt x="207" y="26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5" y="34"/>
                          <a:pt x="205" y="34"/>
                        </a:cubicBezTo>
                        <a:cubicBezTo>
                          <a:pt x="205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4" y="34"/>
                          <a:pt x="204" y="34"/>
                        </a:cubicBezTo>
                        <a:cubicBezTo>
                          <a:pt x="204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3" y="34"/>
                          <a:pt x="203" y="34"/>
                          <a:pt x="203" y="34"/>
                        </a:cubicBezTo>
                        <a:cubicBezTo>
                          <a:pt x="200" y="35"/>
                          <a:pt x="198" y="38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2"/>
                          <a:pt x="197" y="42"/>
                          <a:pt x="197" y="42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7" y="43"/>
                          <a:pt x="197" y="43"/>
                          <a:pt x="197" y="43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4"/>
                          <a:pt x="196" y="44"/>
                          <a:pt x="196" y="44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5"/>
                          <a:pt x="196" y="45"/>
                          <a:pt x="196" y="45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6"/>
                          <a:pt x="196" y="46"/>
                          <a:pt x="196" y="46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7"/>
                          <a:pt x="196" y="47"/>
                          <a:pt x="196" y="47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8"/>
                          <a:pt x="196" y="48"/>
                          <a:pt x="196" y="48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49"/>
                          <a:pt x="196" y="49"/>
                          <a:pt x="196" y="49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6" y="50"/>
                          <a:pt x="196" y="50"/>
                          <a:pt x="196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0"/>
                          <a:pt x="197" y="50"/>
                          <a:pt x="197" y="50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1"/>
                          <a:pt x="197" y="51"/>
                          <a:pt x="197" y="51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2"/>
                          <a:pt x="197" y="52"/>
                          <a:pt x="197" y="52"/>
                        </a:cubicBezTo>
                        <a:cubicBezTo>
                          <a:pt x="197" y="53"/>
                          <a:pt x="197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3"/>
                          <a:pt x="198" y="53"/>
                          <a:pt x="198" y="53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4"/>
                          <a:pt x="198" y="54"/>
                          <a:pt x="198" y="54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8" y="55"/>
                          <a:pt x="198" y="55"/>
                          <a:pt x="198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5"/>
                          <a:pt x="199" y="55"/>
                          <a:pt x="199" y="55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9" y="56"/>
                          <a:pt x="199" y="56"/>
                          <a:pt x="199" y="56"/>
                        </a:cubicBezTo>
                        <a:cubicBezTo>
                          <a:pt x="194" y="79"/>
                          <a:pt x="188" y="119"/>
                          <a:pt x="182" y="143"/>
                        </a:cubicBezTo>
                        <a:cubicBezTo>
                          <a:pt x="175" y="141"/>
                          <a:pt x="167" y="139"/>
                          <a:pt x="159" y="138"/>
                        </a:cubicBezTo>
                        <a:cubicBezTo>
                          <a:pt x="169" y="126"/>
                          <a:pt x="176" y="112"/>
                          <a:pt x="180" y="95"/>
                        </a:cubicBezTo>
                        <a:cubicBezTo>
                          <a:pt x="173" y="111"/>
                          <a:pt x="159" y="122"/>
                          <a:pt x="144" y="122"/>
                        </a:cubicBezTo>
                        <a:cubicBezTo>
                          <a:pt x="143" y="122"/>
                          <a:pt x="141" y="122"/>
                          <a:pt x="140" y="122"/>
                        </a:cubicBezTo>
                        <a:cubicBezTo>
                          <a:pt x="141" y="117"/>
                          <a:pt x="142" y="111"/>
                          <a:pt x="154" y="109"/>
                        </a:cubicBezTo>
                        <a:cubicBezTo>
                          <a:pt x="164" y="106"/>
                          <a:pt x="174" y="94"/>
                          <a:pt x="174" y="91"/>
                        </a:cubicBezTo>
                        <a:cubicBezTo>
                          <a:pt x="155" y="106"/>
                          <a:pt x="145" y="107"/>
                          <a:pt x="143" y="94"/>
                        </a:cubicBezTo>
                        <a:cubicBezTo>
                          <a:pt x="138" y="105"/>
                          <a:pt x="131" y="104"/>
                          <a:pt x="111" y="85"/>
                        </a:cubicBezTo>
                        <a:cubicBezTo>
                          <a:pt x="116" y="96"/>
                          <a:pt x="126" y="103"/>
                          <a:pt x="133" y="108"/>
                        </a:cubicBezTo>
                        <a:cubicBezTo>
                          <a:pt x="139" y="112"/>
                          <a:pt x="139" y="117"/>
                          <a:pt x="140" y="122"/>
                        </a:cubicBezTo>
                        <a:cubicBezTo>
                          <a:pt x="123" y="119"/>
                          <a:pt x="109" y="104"/>
                          <a:pt x="103" y="84"/>
                        </a:cubicBezTo>
                        <a:cubicBezTo>
                          <a:pt x="98" y="104"/>
                          <a:pt x="84" y="119"/>
                          <a:pt x="67" y="122"/>
                        </a:cubicBezTo>
                        <a:cubicBezTo>
                          <a:pt x="67" y="117"/>
                          <a:pt x="67" y="112"/>
                          <a:pt x="73" y="108"/>
                        </a:cubicBezTo>
                        <a:cubicBezTo>
                          <a:pt x="80" y="103"/>
                          <a:pt x="90" y="96"/>
                          <a:pt x="96" y="85"/>
                        </a:cubicBezTo>
                        <a:cubicBezTo>
                          <a:pt x="76" y="104"/>
                          <a:pt x="68" y="105"/>
                          <a:pt x="63" y="94"/>
                        </a:cubicBezTo>
                        <a:cubicBezTo>
                          <a:pt x="62" y="107"/>
                          <a:pt x="51" y="106"/>
                          <a:pt x="32" y="91"/>
                        </a:cubicBezTo>
                        <a:cubicBezTo>
                          <a:pt x="32" y="94"/>
                          <a:pt x="42" y="106"/>
                          <a:pt x="52" y="109"/>
                        </a:cubicBezTo>
                        <a:cubicBezTo>
                          <a:pt x="64" y="111"/>
                          <a:pt x="65" y="117"/>
                          <a:pt x="66" y="122"/>
                        </a:cubicBezTo>
                        <a:cubicBezTo>
                          <a:pt x="65" y="122"/>
                          <a:pt x="64" y="122"/>
                          <a:pt x="62" y="122"/>
                        </a:cubicBezTo>
                        <a:cubicBezTo>
                          <a:pt x="47" y="122"/>
                          <a:pt x="34" y="111"/>
                          <a:pt x="26" y="95"/>
                        </a:cubicBezTo>
                        <a:cubicBezTo>
                          <a:pt x="30" y="112"/>
                          <a:pt x="38" y="126"/>
                          <a:pt x="47" y="138"/>
                        </a:cubicBezTo>
                        <a:cubicBezTo>
                          <a:pt x="39" y="139"/>
                          <a:pt x="31" y="141"/>
                          <a:pt x="24" y="143"/>
                        </a:cubicBezTo>
                        <a:cubicBezTo>
                          <a:pt x="18" y="119"/>
                          <a:pt x="13" y="79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6"/>
                          <a:pt x="7" y="56"/>
                          <a:pt x="7" y="56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8" y="54"/>
                          <a:pt x="8" y="54"/>
                          <a:pt x="8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4"/>
                          <a:pt x="9" y="54"/>
                          <a:pt x="9" y="54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3"/>
                        </a:cubicBezTo>
                        <a:cubicBezTo>
                          <a:pt x="9" y="53"/>
                          <a:pt x="9" y="53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2"/>
                          <a:pt x="9" y="52"/>
                          <a:pt x="9" y="52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9" y="51"/>
                          <a:pt x="9" y="51"/>
                          <a:pt x="9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1"/>
                          <a:pt x="10" y="51"/>
                          <a:pt x="10" y="51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50"/>
                          <a:pt x="10" y="50"/>
                          <a:pt x="10" y="50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7"/>
                          <a:pt x="10" y="47"/>
                          <a:pt x="10" y="47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6"/>
                          <a:pt x="10" y="46"/>
                          <a:pt x="10" y="46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2"/>
                          <a:pt x="9" y="42"/>
                          <a:pt x="9" y="42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8" y="38"/>
                          <a:pt x="6" y="35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7" y="25"/>
                          <a:pt x="14" y="27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24" y="38"/>
                          <a:pt x="22" y="45"/>
                          <a:pt x="20" y="51"/>
                        </a:cubicBezTo>
                        <a:cubicBezTo>
                          <a:pt x="19" y="62"/>
                          <a:pt x="23" y="72"/>
                          <a:pt x="31" y="79"/>
                        </a:cubicBezTo>
                        <a:cubicBezTo>
                          <a:pt x="46" y="92"/>
                          <a:pt x="74" y="96"/>
                          <a:pt x="88" y="79"/>
                        </a:cubicBezTo>
                        <a:cubicBezTo>
                          <a:pt x="109" y="55"/>
                          <a:pt x="85" y="42"/>
                          <a:pt x="85" y="24"/>
                        </a:cubicBezTo>
                        <a:close/>
                        <a:moveTo>
                          <a:pt x="103" y="14"/>
                        </a:moveTo>
                        <a:cubicBezTo>
                          <a:pt x="98" y="14"/>
                          <a:pt x="94" y="19"/>
                          <a:pt x="94" y="25"/>
                        </a:cubicBezTo>
                        <a:cubicBezTo>
                          <a:pt x="94" y="31"/>
                          <a:pt x="98" y="36"/>
                          <a:pt x="103" y="36"/>
                        </a:cubicBezTo>
                        <a:cubicBezTo>
                          <a:pt x="108" y="36"/>
                          <a:pt x="112" y="31"/>
                          <a:pt x="112" y="25"/>
                        </a:cubicBezTo>
                        <a:cubicBezTo>
                          <a:pt x="112" y="19"/>
                          <a:pt x="108" y="14"/>
                          <a:pt x="103" y="14"/>
                        </a:cubicBezTo>
                        <a:close/>
                        <a:moveTo>
                          <a:pt x="53" y="130"/>
                        </a:moveTo>
                        <a:cubicBezTo>
                          <a:pt x="58" y="136"/>
                          <a:pt x="63" y="141"/>
                          <a:pt x="69" y="145"/>
                        </a:cubicBezTo>
                        <a:cubicBezTo>
                          <a:pt x="75" y="145"/>
                          <a:pt x="75" y="145"/>
                          <a:pt x="75" y="145"/>
                        </a:cubicBezTo>
                        <a:cubicBezTo>
                          <a:pt x="76" y="140"/>
                          <a:pt x="76" y="140"/>
                          <a:pt x="76" y="140"/>
                        </a:cubicBezTo>
                        <a:cubicBezTo>
                          <a:pt x="78" y="145"/>
                          <a:pt x="78" y="145"/>
                          <a:pt x="78" y="145"/>
                        </a:cubicBezTo>
                        <a:cubicBezTo>
                          <a:pt x="84" y="145"/>
                          <a:pt x="84" y="145"/>
                          <a:pt x="84" y="145"/>
                        </a:cubicBezTo>
                        <a:cubicBezTo>
                          <a:pt x="85" y="142"/>
                          <a:pt x="85" y="142"/>
                          <a:pt x="85" y="142"/>
                        </a:cubicBezTo>
                        <a:cubicBezTo>
                          <a:pt x="79" y="138"/>
                          <a:pt x="79" y="138"/>
                          <a:pt x="79" y="138"/>
                        </a:cubicBezTo>
                        <a:cubicBezTo>
                          <a:pt x="86" y="138"/>
                          <a:pt x="86" y="138"/>
                          <a:pt x="86" y="138"/>
                        </a:cubicBezTo>
                        <a:cubicBezTo>
                          <a:pt x="88" y="131"/>
                          <a:pt x="88" y="131"/>
                          <a:pt x="88" y="131"/>
                        </a:cubicBezTo>
                        <a:cubicBezTo>
                          <a:pt x="91" y="138"/>
                          <a:pt x="91" y="138"/>
                          <a:pt x="91" y="138"/>
                        </a:cubicBezTo>
                        <a:cubicBezTo>
                          <a:pt x="97" y="138"/>
                          <a:pt x="97" y="138"/>
                          <a:pt x="97" y="138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0" y="128"/>
                          <a:pt x="90" y="128"/>
                          <a:pt x="90" y="128"/>
                        </a:cubicBezTo>
                        <a:cubicBezTo>
                          <a:pt x="100" y="128"/>
                          <a:pt x="100" y="128"/>
                          <a:pt x="100" y="128"/>
                        </a:cubicBezTo>
                        <a:cubicBezTo>
                          <a:pt x="103" y="119"/>
                          <a:pt x="103" y="119"/>
                          <a:pt x="103" y="119"/>
                        </a:cubicBezTo>
                        <a:cubicBezTo>
                          <a:pt x="106" y="128"/>
                          <a:pt x="106" y="128"/>
                          <a:pt x="106" y="128"/>
                        </a:cubicBezTo>
                        <a:cubicBezTo>
                          <a:pt x="116" y="128"/>
                          <a:pt x="116" y="128"/>
                          <a:pt x="116" y="128"/>
                        </a:cubicBezTo>
                        <a:cubicBezTo>
                          <a:pt x="108" y="134"/>
                          <a:pt x="108" y="134"/>
                          <a:pt x="108" y="134"/>
                        </a:cubicBezTo>
                        <a:cubicBezTo>
                          <a:pt x="109" y="138"/>
                          <a:pt x="109" y="138"/>
                          <a:pt x="109" y="138"/>
                        </a:cubicBezTo>
                        <a:cubicBezTo>
                          <a:pt x="116" y="138"/>
                          <a:pt x="116" y="138"/>
                          <a:pt x="116" y="138"/>
                        </a:cubicBezTo>
                        <a:cubicBezTo>
                          <a:pt x="118" y="131"/>
                          <a:pt x="118" y="131"/>
                          <a:pt x="118" y="131"/>
                        </a:cubicBezTo>
                        <a:cubicBezTo>
                          <a:pt x="120" y="138"/>
                          <a:pt x="120" y="138"/>
                          <a:pt x="120" y="138"/>
                        </a:cubicBezTo>
                        <a:cubicBezTo>
                          <a:pt x="127" y="138"/>
                          <a:pt x="127" y="138"/>
                          <a:pt x="127" y="138"/>
                        </a:cubicBezTo>
                        <a:cubicBezTo>
                          <a:pt x="121" y="142"/>
                          <a:pt x="121" y="142"/>
                          <a:pt x="121" y="142"/>
                        </a:cubicBezTo>
                        <a:cubicBezTo>
                          <a:pt x="123" y="145"/>
                          <a:pt x="123" y="145"/>
                          <a:pt x="123" y="145"/>
                        </a:cubicBezTo>
                        <a:cubicBezTo>
                          <a:pt x="128" y="145"/>
                          <a:pt x="128" y="145"/>
                          <a:pt x="128" y="145"/>
                        </a:cubicBezTo>
                        <a:cubicBezTo>
                          <a:pt x="130" y="140"/>
                          <a:pt x="130" y="140"/>
                          <a:pt x="130" y="140"/>
                        </a:cubicBezTo>
                        <a:cubicBezTo>
                          <a:pt x="132" y="145"/>
                          <a:pt x="132" y="145"/>
                          <a:pt x="132" y="145"/>
                        </a:cubicBezTo>
                        <a:cubicBezTo>
                          <a:pt x="137" y="145"/>
                          <a:pt x="137" y="145"/>
                          <a:pt x="137" y="145"/>
                        </a:cubicBezTo>
                        <a:cubicBezTo>
                          <a:pt x="143" y="141"/>
                          <a:pt x="149" y="136"/>
                          <a:pt x="153" y="130"/>
                        </a:cubicBezTo>
                        <a:cubicBezTo>
                          <a:pt x="150" y="131"/>
                          <a:pt x="147" y="131"/>
                          <a:pt x="144" y="131"/>
                        </a:cubicBezTo>
                        <a:cubicBezTo>
                          <a:pt x="126" y="131"/>
                          <a:pt x="112" y="121"/>
                          <a:pt x="103" y="107"/>
                        </a:cubicBezTo>
                        <a:cubicBezTo>
                          <a:pt x="94" y="121"/>
                          <a:pt x="80" y="131"/>
                          <a:pt x="62" y="131"/>
                        </a:cubicBezTo>
                        <a:cubicBezTo>
                          <a:pt x="59" y="131"/>
                          <a:pt x="56" y="131"/>
                          <a:pt x="53" y="130"/>
                        </a:cubicBezTo>
                        <a:close/>
                        <a:moveTo>
                          <a:pt x="69" y="146"/>
                        </a:moveTo>
                        <a:cubicBezTo>
                          <a:pt x="56" y="147"/>
                          <a:pt x="44" y="149"/>
                          <a:pt x="33" y="151"/>
                        </a:cubicBezTo>
                        <a:cubicBezTo>
                          <a:pt x="36" y="163"/>
                          <a:pt x="36" y="163"/>
                          <a:pt x="36" y="163"/>
                        </a:cubicBezTo>
                        <a:cubicBezTo>
                          <a:pt x="54" y="159"/>
                          <a:pt x="75" y="157"/>
                          <a:pt x="98" y="156"/>
                        </a:cubicBezTo>
                        <a:cubicBezTo>
                          <a:pt x="100" y="157"/>
                          <a:pt x="101" y="157"/>
                          <a:pt x="103" y="157"/>
                        </a:cubicBezTo>
                        <a:cubicBezTo>
                          <a:pt x="105" y="157"/>
                          <a:pt x="107" y="157"/>
                          <a:pt x="108" y="156"/>
                        </a:cubicBezTo>
                        <a:cubicBezTo>
                          <a:pt x="131" y="157"/>
                          <a:pt x="152" y="159"/>
                          <a:pt x="170" y="163"/>
                        </a:cubicBezTo>
                        <a:cubicBezTo>
                          <a:pt x="173" y="151"/>
                          <a:pt x="173" y="151"/>
                          <a:pt x="173" y="151"/>
                        </a:cubicBezTo>
                        <a:cubicBezTo>
                          <a:pt x="162" y="149"/>
                          <a:pt x="150" y="147"/>
                          <a:pt x="137" y="146"/>
                        </a:cubicBezTo>
                        <a:cubicBezTo>
                          <a:pt x="133" y="149"/>
                          <a:pt x="133" y="149"/>
                          <a:pt x="133" y="149"/>
                        </a:cubicBezTo>
                        <a:cubicBezTo>
                          <a:pt x="135" y="154"/>
                          <a:pt x="135" y="154"/>
                          <a:pt x="135" y="154"/>
                        </a:cubicBezTo>
                        <a:cubicBezTo>
                          <a:pt x="130" y="151"/>
                          <a:pt x="130" y="151"/>
                          <a:pt x="130" y="151"/>
                        </a:cubicBezTo>
                        <a:cubicBezTo>
                          <a:pt x="125" y="154"/>
                          <a:pt x="125" y="154"/>
                          <a:pt x="125" y="154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3" y="146"/>
                          <a:pt x="123" y="146"/>
                          <a:pt x="123" y="146"/>
                        </a:cubicBezTo>
                        <a:cubicBezTo>
                          <a:pt x="123" y="149"/>
                          <a:pt x="123" y="149"/>
                          <a:pt x="123" y="149"/>
                        </a:cubicBezTo>
                        <a:cubicBezTo>
                          <a:pt x="118" y="145"/>
                          <a:pt x="118" y="145"/>
                          <a:pt x="118" y="145"/>
                        </a:cubicBezTo>
                        <a:cubicBezTo>
                          <a:pt x="112" y="149"/>
                          <a:pt x="112" y="149"/>
                          <a:pt x="112" y="149"/>
                        </a:cubicBezTo>
                        <a:cubicBezTo>
                          <a:pt x="114" y="142"/>
                          <a:pt x="114" y="142"/>
                          <a:pt x="114" y="142"/>
                        </a:cubicBezTo>
                        <a:cubicBezTo>
                          <a:pt x="110" y="139"/>
                          <a:pt x="110" y="139"/>
                          <a:pt x="110" y="139"/>
                        </a:cubicBezTo>
                        <a:cubicBezTo>
                          <a:pt x="111" y="143"/>
                          <a:pt x="111" y="143"/>
                          <a:pt x="111" y="143"/>
                        </a:cubicBezTo>
                        <a:cubicBezTo>
                          <a:pt x="103" y="138"/>
                          <a:pt x="103" y="138"/>
                          <a:pt x="103" y="138"/>
                        </a:cubicBezTo>
                        <a:cubicBezTo>
                          <a:pt x="95" y="143"/>
                          <a:pt x="95" y="143"/>
                          <a:pt x="95" y="143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2" y="142"/>
                          <a:pt x="92" y="142"/>
                          <a:pt x="92" y="142"/>
                        </a:cubicBezTo>
                        <a:cubicBezTo>
                          <a:pt x="94" y="149"/>
                          <a:pt x="94" y="149"/>
                          <a:pt x="94" y="149"/>
                        </a:cubicBezTo>
                        <a:cubicBezTo>
                          <a:pt x="88" y="145"/>
                          <a:pt x="88" y="145"/>
                          <a:pt x="88" y="145"/>
                        </a:cubicBezTo>
                        <a:cubicBezTo>
                          <a:pt x="83" y="149"/>
                          <a:pt x="83" y="149"/>
                          <a:pt x="83" y="149"/>
                        </a:cubicBezTo>
                        <a:cubicBezTo>
                          <a:pt x="84" y="146"/>
                          <a:pt x="84" y="146"/>
                          <a:pt x="84" y="146"/>
                        </a:cubicBezTo>
                        <a:cubicBezTo>
                          <a:pt x="80" y="149"/>
                          <a:pt x="80" y="149"/>
                          <a:pt x="80" y="149"/>
                        </a:cubicBezTo>
                        <a:cubicBezTo>
                          <a:pt x="81" y="154"/>
                          <a:pt x="81" y="154"/>
                          <a:pt x="81" y="154"/>
                        </a:cubicBezTo>
                        <a:cubicBezTo>
                          <a:pt x="76" y="151"/>
                          <a:pt x="76" y="151"/>
                          <a:pt x="76" y="151"/>
                        </a:cubicBezTo>
                        <a:cubicBezTo>
                          <a:pt x="72" y="154"/>
                          <a:pt x="72" y="154"/>
                          <a:pt x="72" y="154"/>
                        </a:cubicBezTo>
                        <a:cubicBezTo>
                          <a:pt x="73" y="149"/>
                          <a:pt x="73" y="149"/>
                          <a:pt x="73" y="149"/>
                        </a:cubicBezTo>
                        <a:lnTo>
                          <a:pt x="69" y="1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  <p:pic>
          <p:nvPicPr>
            <p:cNvPr id="1937" name="图片 1936">
              <a:extLst>
                <a:ext uri="{FF2B5EF4-FFF2-40B4-BE49-F238E27FC236}">
                  <a16:creationId xmlns:a16="http://schemas.microsoft.com/office/drawing/2014/main" id="{C0594BEB-7ED9-05DB-4C6B-45B96B55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13" y="4457885"/>
              <a:ext cx="910785" cy="690145"/>
            </a:xfrm>
            <a:prstGeom prst="rect">
              <a:avLst/>
            </a:prstGeom>
          </p:spPr>
        </p:pic>
      </p:grpSp>
      <p:grpSp>
        <p:nvGrpSpPr>
          <p:cNvPr id="1990" name="组合 1989">
            <a:extLst>
              <a:ext uri="{FF2B5EF4-FFF2-40B4-BE49-F238E27FC236}">
                <a16:creationId xmlns:a16="http://schemas.microsoft.com/office/drawing/2014/main" id="{3236C188-0F3F-07DB-4530-617F22B59D42}"/>
              </a:ext>
            </a:extLst>
          </p:cNvPr>
          <p:cNvGrpSpPr/>
          <p:nvPr/>
        </p:nvGrpSpPr>
        <p:grpSpPr>
          <a:xfrm>
            <a:off x="20758" y="1343101"/>
            <a:ext cx="10625421" cy="3180452"/>
            <a:chOff x="20758" y="1343101"/>
            <a:chExt cx="10625421" cy="3180452"/>
          </a:xfrm>
        </p:grpSpPr>
        <p:pic>
          <p:nvPicPr>
            <p:cNvPr id="1991" name="图片 1990">
              <a:extLst>
                <a:ext uri="{FF2B5EF4-FFF2-40B4-BE49-F238E27FC236}">
                  <a16:creationId xmlns:a16="http://schemas.microsoft.com/office/drawing/2014/main" id="{DFEDFC5B-1CBC-3C93-D449-9D2C0433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8306">
              <a:off x="20758" y="1912383"/>
              <a:ext cx="4174681" cy="2611170"/>
            </a:xfrm>
            <a:prstGeom prst="rect">
              <a:avLst/>
            </a:prstGeom>
          </p:spPr>
        </p:pic>
        <p:grpSp>
          <p:nvGrpSpPr>
            <p:cNvPr id="1992" name="组合 1991">
              <a:extLst>
                <a:ext uri="{FF2B5EF4-FFF2-40B4-BE49-F238E27FC236}">
                  <a16:creationId xmlns:a16="http://schemas.microsoft.com/office/drawing/2014/main" id="{3D1549BB-C277-5E5E-1D2C-D27642F5D763}"/>
                </a:ext>
              </a:extLst>
            </p:cNvPr>
            <p:cNvGrpSpPr/>
            <p:nvPr/>
          </p:nvGrpSpPr>
          <p:grpSpPr>
            <a:xfrm rot="20474687">
              <a:off x="828490" y="1343101"/>
              <a:ext cx="9817689" cy="1474972"/>
              <a:chOff x="938926" y="1414836"/>
              <a:chExt cx="14899022" cy="2238374"/>
            </a:xfrm>
          </p:grpSpPr>
          <p:grpSp>
            <p:nvGrpSpPr>
              <p:cNvPr id="1993" name="组合 1992">
                <a:extLst>
                  <a:ext uri="{FF2B5EF4-FFF2-40B4-BE49-F238E27FC236}">
                    <a16:creationId xmlns:a16="http://schemas.microsoft.com/office/drawing/2014/main" id="{85C659CE-3278-55FD-7446-38D182A50765}"/>
                  </a:ext>
                </a:extLst>
              </p:cNvPr>
              <p:cNvGrpSpPr/>
              <p:nvPr/>
            </p:nvGrpSpPr>
            <p:grpSpPr>
              <a:xfrm>
                <a:off x="938926" y="3286118"/>
                <a:ext cx="2248569" cy="289812"/>
                <a:chOff x="2305050" y="4706938"/>
                <a:chExt cx="3879850" cy="500062"/>
              </a:xfrm>
            </p:grpSpPr>
            <p:sp>
              <p:nvSpPr>
                <p:cNvPr id="2001" name="Freeform 8">
                  <a:extLst>
                    <a:ext uri="{FF2B5EF4-FFF2-40B4-BE49-F238E27FC236}">
                      <a16:creationId xmlns:a16="http://schemas.microsoft.com/office/drawing/2014/main" id="{B64C9973-E271-ADF7-C2E9-B693FD6A8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2" name="Freeform 9">
                  <a:extLst>
                    <a:ext uri="{FF2B5EF4-FFF2-40B4-BE49-F238E27FC236}">
                      <a16:creationId xmlns:a16="http://schemas.microsoft.com/office/drawing/2014/main" id="{E755CBAB-89A3-7DA5-CFB2-9688D631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3" name="Freeform 10">
                  <a:extLst>
                    <a:ext uri="{FF2B5EF4-FFF2-40B4-BE49-F238E27FC236}">
                      <a16:creationId xmlns:a16="http://schemas.microsoft.com/office/drawing/2014/main" id="{0FDB9F94-EB4D-8857-F878-AD0F33B46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4" name="Freeform 11">
                  <a:extLst>
                    <a:ext uri="{FF2B5EF4-FFF2-40B4-BE49-F238E27FC236}">
                      <a16:creationId xmlns:a16="http://schemas.microsoft.com/office/drawing/2014/main" id="{01CA76D5-7E04-0246-2CBA-FD5BCD5BF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5" name="Freeform 12">
                  <a:extLst>
                    <a:ext uri="{FF2B5EF4-FFF2-40B4-BE49-F238E27FC236}">
                      <a16:creationId xmlns:a16="http://schemas.microsoft.com/office/drawing/2014/main" id="{C9A0B6EC-D4E1-F7CE-D704-A160FC0118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6" name="Freeform 13">
                  <a:extLst>
                    <a:ext uri="{FF2B5EF4-FFF2-40B4-BE49-F238E27FC236}">
                      <a16:creationId xmlns:a16="http://schemas.microsoft.com/office/drawing/2014/main" id="{F27DDDA7-1815-47DB-2A4D-3D730887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007" name="Freeform 14">
                  <a:extLst>
                    <a:ext uri="{FF2B5EF4-FFF2-40B4-BE49-F238E27FC236}">
                      <a16:creationId xmlns:a16="http://schemas.microsoft.com/office/drawing/2014/main" id="{522281D7-1F88-E464-8F7B-0D35729E8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008" name="Freeform 15">
                  <a:extLst>
                    <a:ext uri="{FF2B5EF4-FFF2-40B4-BE49-F238E27FC236}">
                      <a16:creationId xmlns:a16="http://schemas.microsoft.com/office/drawing/2014/main" id="{D73BDDC3-4120-6BAB-4224-5D771D2AFE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1994" name="文本框 1993">
                <a:extLst>
                  <a:ext uri="{FF2B5EF4-FFF2-40B4-BE49-F238E27FC236}">
                    <a16:creationId xmlns:a16="http://schemas.microsoft.com/office/drawing/2014/main" id="{FF4D8BD1-4D0E-E684-A8E0-B97ED0B7410F}"/>
                  </a:ext>
                </a:extLst>
              </p:cNvPr>
              <p:cNvSpPr txBox="1"/>
              <p:nvPr/>
            </p:nvSpPr>
            <p:spPr>
              <a:xfrm>
                <a:off x="4520890" y="2303814"/>
                <a:ext cx="2890684" cy="60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>
                    <a:solidFill>
                      <a:schemeClr val="bg1"/>
                    </a:solidFill>
                  </a:rPr>
                  <a:t>GRAND PRIX</a:t>
                </a:r>
                <a:endParaRPr lang="zh-CN" altLang="en-US" sz="12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95" name="矩形 1994">
                <a:extLst>
                  <a:ext uri="{FF2B5EF4-FFF2-40B4-BE49-F238E27FC236}">
                    <a16:creationId xmlns:a16="http://schemas.microsoft.com/office/drawing/2014/main" id="{BC356B6F-02C3-136E-94C1-B602B8F3B340}"/>
                  </a:ext>
                </a:extLst>
              </p:cNvPr>
              <p:cNvSpPr/>
              <p:nvPr/>
            </p:nvSpPr>
            <p:spPr>
              <a:xfrm>
                <a:off x="5197714" y="1414836"/>
                <a:ext cx="932199" cy="607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1996" name="矩形 1995">
                <a:extLst>
                  <a:ext uri="{FF2B5EF4-FFF2-40B4-BE49-F238E27FC236}">
                    <a16:creationId xmlns:a16="http://schemas.microsoft.com/office/drawing/2014/main" id="{8F1B8A1B-563B-4210-9823-84DC8E4171C1}"/>
                  </a:ext>
                </a:extLst>
              </p:cNvPr>
              <p:cNvSpPr/>
              <p:nvPr/>
            </p:nvSpPr>
            <p:spPr>
              <a:xfrm>
                <a:off x="4850220" y="1859326"/>
                <a:ext cx="1791806" cy="607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i="1">
                    <a:solidFill>
                      <a:schemeClr val="bg1"/>
                    </a:solidFill>
                  </a:rPr>
                  <a:t>BAHRAIN</a:t>
                </a:r>
              </a:p>
            </p:txBody>
          </p:sp>
          <p:sp>
            <p:nvSpPr>
              <p:cNvPr id="1997" name="矩形 1996">
                <a:extLst>
                  <a:ext uri="{FF2B5EF4-FFF2-40B4-BE49-F238E27FC236}">
                    <a16:creationId xmlns:a16="http://schemas.microsoft.com/office/drawing/2014/main" id="{0635E213-F4C0-9921-A011-BBCE00DDBB94}"/>
                  </a:ext>
                </a:extLst>
              </p:cNvPr>
              <p:cNvSpPr/>
              <p:nvPr/>
            </p:nvSpPr>
            <p:spPr>
              <a:xfrm>
                <a:off x="3189941" y="2877018"/>
                <a:ext cx="3432981" cy="467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i="1">
                    <a:solidFill>
                      <a:schemeClr val="bg1"/>
                    </a:solidFill>
                  </a:rPr>
                  <a:t>                         Sakheer </a:t>
                </a:r>
                <a:r>
                  <a:rPr lang="ar-AE" altLang="zh-CN" sz="1400" b="1" i="1">
                    <a:solidFill>
                      <a:schemeClr val="bg1"/>
                    </a:solidFill>
                  </a:rPr>
                  <a:t>الصخير‎</a:t>
                </a:r>
                <a:endParaRPr lang="en-US" altLang="zh-CN" sz="14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98" name="矩形 1997">
                <a:extLst>
                  <a:ext uri="{FF2B5EF4-FFF2-40B4-BE49-F238E27FC236}">
                    <a16:creationId xmlns:a16="http://schemas.microsoft.com/office/drawing/2014/main" id="{481DCE31-7BD2-449D-9B3C-739C6AE67F76}"/>
                  </a:ext>
                </a:extLst>
              </p:cNvPr>
              <p:cNvSpPr/>
              <p:nvPr/>
            </p:nvSpPr>
            <p:spPr>
              <a:xfrm>
                <a:off x="4321740" y="3186137"/>
                <a:ext cx="1964038" cy="467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i="1">
                    <a:solidFill>
                      <a:schemeClr val="bg1"/>
                    </a:solidFill>
                  </a:rPr>
                  <a:t>2 MARCH 2024</a:t>
                </a:r>
              </a:p>
            </p:txBody>
          </p:sp>
          <p:sp>
            <p:nvSpPr>
              <p:cNvPr id="1999" name="矩形 1998">
                <a:extLst>
                  <a:ext uri="{FF2B5EF4-FFF2-40B4-BE49-F238E27FC236}">
                    <a16:creationId xmlns:a16="http://schemas.microsoft.com/office/drawing/2014/main" id="{DEED1149-026B-8A90-F2D9-EFCAEE4E6343}"/>
                  </a:ext>
                </a:extLst>
              </p:cNvPr>
              <p:cNvSpPr/>
              <p:nvPr/>
            </p:nvSpPr>
            <p:spPr>
              <a:xfrm>
                <a:off x="7179175" y="1941986"/>
                <a:ext cx="8620228" cy="700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Formula 1 BAHRAIN </a:t>
                </a:r>
                <a:r>
                  <a:rPr lang="fr-FR" altLang="zh-CN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GRAND PRIX</a:t>
                </a:r>
                <a:endPara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0" name="矩形 1999">
                <a:extLst>
                  <a:ext uri="{FF2B5EF4-FFF2-40B4-BE49-F238E27FC236}">
                    <a16:creationId xmlns:a16="http://schemas.microsoft.com/office/drawing/2014/main" id="{5E4414AB-0064-2AA4-BFAB-78243241A5BA}"/>
                  </a:ext>
                </a:extLst>
              </p:cNvPr>
              <p:cNvSpPr/>
              <p:nvPr/>
            </p:nvSpPr>
            <p:spPr>
              <a:xfrm>
                <a:off x="7217720" y="2481155"/>
                <a:ext cx="8620228" cy="112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Williams Grand Prix Engineering Limited</a:t>
                </a:r>
              </a:p>
              <a:p>
                <a:pPr algn="ctr"/>
                <a:r>
                  <a:rPr lang="en-US" altLang="zh-CN" sz="21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MSDM5005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06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624"/>
    </mc:Choice>
    <mc:Fallback>
      <p:transition advClick="0" advTm="6624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214100" y="6235700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ranking list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CE38CB-A702-C2A8-DC85-3DB0F51C881C}"/>
              </a:ext>
            </a:extLst>
          </p:cNvPr>
          <p:cNvGrpSpPr/>
          <p:nvPr/>
        </p:nvGrpSpPr>
        <p:grpSpPr>
          <a:xfrm>
            <a:off x="170444" y="1103840"/>
            <a:ext cx="8656309" cy="5193785"/>
            <a:chOff x="199352" y="1103840"/>
            <a:chExt cx="8656309" cy="519378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4919FC7-FAC5-A4CA-FC1A-E4B3C24DE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52" y="1103840"/>
              <a:ext cx="8656309" cy="51937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F6B15AA-8CE1-3FCE-7121-8C62F8F0707F}"/>
                </a:ext>
              </a:extLst>
            </p:cNvPr>
            <p:cNvGrpSpPr/>
            <p:nvPr/>
          </p:nvGrpSpPr>
          <p:grpSpPr>
            <a:xfrm>
              <a:off x="7139781" y="1692669"/>
              <a:ext cx="1529651" cy="4343994"/>
              <a:chOff x="7139781" y="1692669"/>
              <a:chExt cx="1529651" cy="4343994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5984D94-FA84-A0A0-0DA7-FB629BEDA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218" y="1692669"/>
                <a:ext cx="1407612" cy="1407612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E96BE5C-80ED-603D-DAF9-48E37E862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9781" y="4507012"/>
                <a:ext cx="1529651" cy="1529651"/>
              </a:xfrm>
              <a:prstGeom prst="rect">
                <a:avLst/>
              </a:prstGeom>
            </p:spPr>
          </p:pic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6A01C1F-A44F-3872-245E-29B0AF117BCC}"/>
              </a:ext>
            </a:extLst>
          </p:cNvPr>
          <p:cNvSpPr txBox="1"/>
          <p:nvPr/>
        </p:nvSpPr>
        <p:spPr>
          <a:xfrm>
            <a:off x="8783097" y="1657029"/>
            <a:ext cx="3299858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Alexander Albon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Qualifying Ranking: 	13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Race Ranking:		15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56 Laps, + 1  lap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4ED6F5-7621-0BB8-ADF0-D89BB939E22B}"/>
              </a:ext>
            </a:extLst>
          </p:cNvPr>
          <p:cNvSpPr txBox="1"/>
          <p:nvPr/>
        </p:nvSpPr>
        <p:spPr>
          <a:xfrm>
            <a:off x="8783097" y="4315929"/>
            <a:ext cx="3299858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Logan Sargeant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Qualifying Ranking: 	18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Race Ranking:		20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bg1"/>
                </a:solidFill>
              </a:rPr>
              <a:t>55 Laps, + 2  lap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126D41F-93D3-C233-3A48-8E2CA61144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21" y="183819"/>
            <a:ext cx="1607237" cy="13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817">
        <p14:pan dir="u"/>
      </p:transition>
    </mc:Choice>
    <mc:Fallback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0D4A6A-24C5-6287-DD9E-D48A65A82695}"/>
              </a:ext>
            </a:extLst>
          </p:cNvPr>
          <p:cNvGrpSpPr/>
          <p:nvPr/>
        </p:nvGrpSpPr>
        <p:grpSpPr>
          <a:xfrm>
            <a:off x="129560" y="5602124"/>
            <a:ext cx="2827649" cy="802231"/>
            <a:chOff x="2174147" y="4434805"/>
            <a:chExt cx="4722965" cy="1077216"/>
          </a:xfrm>
        </p:grpSpPr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B1B7D472-83D4-5899-8202-CD7A7BDDA271}"/>
                </a:ext>
              </a:extLst>
            </p:cNvPr>
            <p:cNvCxnSpPr>
              <a:cxnSpLocks/>
            </p:cNvCxnSpPr>
            <p:nvPr/>
          </p:nvCxnSpPr>
          <p:spPr>
            <a:xfrm>
              <a:off x="3203713" y="4939314"/>
              <a:ext cx="661913" cy="0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2A027285-BAF9-74DD-CD42-E6FACEAB26E8}"/>
                </a:ext>
              </a:extLst>
            </p:cNvPr>
            <p:cNvCxnSpPr>
              <a:cxnSpLocks/>
            </p:cNvCxnSpPr>
            <p:nvPr/>
          </p:nvCxnSpPr>
          <p:spPr>
            <a:xfrm>
              <a:off x="5018565" y="4939314"/>
              <a:ext cx="709688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88AAA3-6E60-3371-1840-76E8378E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147" y="4498200"/>
              <a:ext cx="975960" cy="9759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209D551-9AB9-470E-1A08-50FD9306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527" y="4434805"/>
              <a:ext cx="1039356" cy="103935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B9D3076-7C2D-CBB5-2A6D-C36AFA7A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896" y="4434805"/>
              <a:ext cx="1077216" cy="1077216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1B3CBF4-1849-B7EB-98B4-26B43B5DA7EE}"/>
              </a:ext>
            </a:extLst>
          </p:cNvPr>
          <p:cNvGrpSpPr/>
          <p:nvPr/>
        </p:nvGrpSpPr>
        <p:grpSpPr>
          <a:xfrm>
            <a:off x="3855820" y="5602124"/>
            <a:ext cx="3372735" cy="774035"/>
            <a:chOff x="4141926" y="5602126"/>
            <a:chExt cx="5287066" cy="90656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5B4882E-0696-8F50-83EF-F6F608A644EF}"/>
                </a:ext>
              </a:extLst>
            </p:cNvPr>
            <p:cNvGrpSpPr/>
            <p:nvPr/>
          </p:nvGrpSpPr>
          <p:grpSpPr>
            <a:xfrm>
              <a:off x="4141926" y="5612742"/>
              <a:ext cx="3691630" cy="895953"/>
              <a:chOff x="2174147" y="4434805"/>
              <a:chExt cx="4722965" cy="1077216"/>
            </a:xfrm>
          </p:grpSpPr>
          <p:cxnSp>
            <p:nvCxnSpPr>
              <p:cNvPr id="29" name="直线箭头连接符 13">
                <a:extLst>
                  <a:ext uri="{FF2B5EF4-FFF2-40B4-BE49-F238E27FC236}">
                    <a16:creationId xmlns:a16="http://schemas.microsoft.com/office/drawing/2014/main" id="{6CDB3516-948B-8B4A-C4B1-DD28C52C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713" y="4939314"/>
                <a:ext cx="661913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15">
                <a:extLst>
                  <a:ext uri="{FF2B5EF4-FFF2-40B4-BE49-F238E27FC236}">
                    <a16:creationId xmlns:a16="http://schemas.microsoft.com/office/drawing/2014/main" id="{114257F2-14D1-0586-4F99-0AF58141C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8565" y="4939314"/>
                <a:ext cx="709688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B5DB64DC-B364-2BE9-73F9-DCD9F86C7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147" y="4498200"/>
                <a:ext cx="975960" cy="975960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71331BE8-CD07-4C63-152A-6C7EA2588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5527" y="4434805"/>
                <a:ext cx="1039356" cy="1039356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619CBF38-4923-0BEC-3C67-9ABCB21E4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9896" y="4434805"/>
                <a:ext cx="1077216" cy="1077216"/>
              </a:xfrm>
              <a:prstGeom prst="rect">
                <a:avLst/>
              </a:prstGeom>
            </p:spPr>
          </p:pic>
        </p:grpSp>
        <p:cxnSp>
          <p:nvCxnSpPr>
            <p:cNvPr id="34" name="直线箭头连接符 15">
              <a:extLst>
                <a:ext uri="{FF2B5EF4-FFF2-40B4-BE49-F238E27FC236}">
                  <a16:creationId xmlns:a16="http://schemas.microsoft.com/office/drawing/2014/main" id="{90B5266C-09AE-7114-42F8-9DF0A450D6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7664" y="6044974"/>
              <a:ext cx="554716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1C4EB6F-F3F0-7DBE-4388-9103DB7B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004" y="5602126"/>
              <a:ext cx="841988" cy="895951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1ED6E43-6BDA-034F-DD81-DC4F41759471}"/>
              </a:ext>
            </a:extLst>
          </p:cNvPr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B2BC7B1-90E4-3D9E-5C6D-48063878FBFC}"/>
                </a:ext>
              </a:extLst>
            </p:cNvPr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5A5D610-05B2-AD08-5D5F-25A71BD39F1D}"/>
                </a:ext>
              </a:extLst>
            </p:cNvPr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2668D9C-B671-331F-0747-1806396735C4}"/>
                  </a:ext>
                </a:extLst>
              </p:cNvPr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554C1A72-C00D-8453-7C3F-4E2B00958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FA17D20A-66FE-AF61-25AC-15AEC0D40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D7AC27CF-E572-A68A-23C4-847DF20C8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15131FF6-AEB1-3133-8E80-859E7EB11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69" name="Freeform 9">
                  <a:extLst>
                    <a:ext uri="{FF2B5EF4-FFF2-40B4-BE49-F238E27FC236}">
                      <a16:creationId xmlns:a16="http://schemas.microsoft.com/office/drawing/2014/main" id="{959C40FF-05B5-96E7-13BF-324644B0E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0" name="Freeform 10">
                  <a:extLst>
                    <a:ext uri="{FF2B5EF4-FFF2-40B4-BE49-F238E27FC236}">
                      <a16:creationId xmlns:a16="http://schemas.microsoft.com/office/drawing/2014/main" id="{136FD861-B98E-9C3A-D197-9CF6CC73D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A8F41EFA-1541-6A6F-CB1E-EE79DE1A7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5A57415E-9F2F-826B-63C6-0BE46AF440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EB11829B-C3ED-133A-259E-04958B70C9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5B81627B-38F4-5151-B5CC-85EF4293A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75" name="Freeform 15">
                  <a:extLst>
                    <a:ext uri="{FF2B5EF4-FFF2-40B4-BE49-F238E27FC236}">
                      <a16:creationId xmlns:a16="http://schemas.microsoft.com/office/drawing/2014/main" id="{CBFA26E2-9864-1B5D-399A-C2BB24C316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6834A66-D319-AA5A-5BBB-774A202E5098}"/>
                  </a:ext>
                </a:extLst>
              </p:cNvPr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A4ED398-9000-0EEE-763A-2EE0D519AC17}"/>
                  </a:ext>
                </a:extLst>
              </p:cNvPr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229297D-CF91-0E0B-E7AB-FB98AD4D2E8C}"/>
                  </a:ext>
                </a:extLst>
              </p:cNvPr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C7DB612-4E76-9437-FBC9-8870CB48CF14}"/>
                  </a:ext>
                </a:extLst>
              </p:cNvPr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598FA357-B062-7D12-ECA1-AFE51050AFE5}"/>
              </a:ext>
            </a:extLst>
          </p:cNvPr>
          <p:cNvSpPr/>
          <p:nvPr/>
        </p:nvSpPr>
        <p:spPr>
          <a:xfrm>
            <a:off x="2639418" y="671043"/>
            <a:ext cx="6438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cap="all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Tire strategy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65497AB-F896-3D1F-D587-A4AB7CFAB18A}"/>
              </a:ext>
            </a:extLst>
          </p:cNvPr>
          <p:cNvSpPr/>
          <p:nvPr/>
        </p:nvSpPr>
        <p:spPr>
          <a:xfrm>
            <a:off x="2639418" y="294913"/>
            <a:ext cx="6438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pc="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Player Performance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5F4874-5DBA-E941-8C90-F47826A662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313" t="254" r="-264" b="50382"/>
          <a:stretch/>
        </p:blipFill>
        <p:spPr bwMode="auto">
          <a:xfrm>
            <a:off x="8042939" y="559121"/>
            <a:ext cx="2993175" cy="1863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1F50BC-7AD8-59B9-5EEB-D6AE18368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859" r="49783"/>
          <a:stretch/>
        </p:blipFill>
        <p:spPr bwMode="auto">
          <a:xfrm>
            <a:off x="8145829" y="4569897"/>
            <a:ext cx="2886017" cy="1902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75147F-90E1-A654-1C76-4C9E3C9638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62" y="2492699"/>
            <a:ext cx="3458387" cy="1939186"/>
          </a:xfrm>
          <a:prstGeom prst="rect">
            <a:avLst/>
          </a:prstGeom>
        </p:spPr>
      </p:pic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E4DD64E3-AD1C-CD64-4E3C-B423E0D3437C}"/>
              </a:ext>
            </a:extLst>
          </p:cNvPr>
          <p:cNvCxnSpPr>
            <a:cxnSpLocks/>
          </p:cNvCxnSpPr>
          <p:nvPr/>
        </p:nvCxnSpPr>
        <p:spPr>
          <a:xfrm rot="5400000">
            <a:off x="8568965" y="2356701"/>
            <a:ext cx="1018094" cy="12700"/>
          </a:xfrm>
          <a:prstGeom prst="curvedConnector3">
            <a:avLst>
              <a:gd name="adj1" fmla="val 935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2D34FC2A-D900-8167-B3DC-9E47D405C183}"/>
              </a:ext>
            </a:extLst>
          </p:cNvPr>
          <p:cNvCxnSpPr>
            <a:cxnSpLocks/>
          </p:cNvCxnSpPr>
          <p:nvPr/>
        </p:nvCxnSpPr>
        <p:spPr>
          <a:xfrm flipV="1">
            <a:off x="9588837" y="4143749"/>
            <a:ext cx="573259" cy="28813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347E92F-DA58-0343-A4F8-5988E4E32777}"/>
              </a:ext>
            </a:extLst>
          </p:cNvPr>
          <p:cNvGrpSpPr/>
          <p:nvPr/>
        </p:nvGrpSpPr>
        <p:grpSpPr>
          <a:xfrm>
            <a:off x="5355742" y="4912236"/>
            <a:ext cx="2362053" cy="1650851"/>
            <a:chOff x="5808687" y="3834961"/>
            <a:chExt cx="2362053" cy="16508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31635A7-C177-AB1A-FC48-43A3B0C8B611}"/>
                </a:ext>
              </a:extLst>
            </p:cNvPr>
            <p:cNvGrpSpPr/>
            <p:nvPr/>
          </p:nvGrpSpPr>
          <p:grpSpPr>
            <a:xfrm>
              <a:off x="5808687" y="4334720"/>
              <a:ext cx="1225685" cy="1151092"/>
              <a:chOff x="1592493" y="1874170"/>
              <a:chExt cx="1951037" cy="1944912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2A3F39B-ED42-992E-C085-90B4F07E2BCB}"/>
                  </a:ext>
                </a:extLst>
              </p:cNvPr>
              <p:cNvGrpSpPr/>
              <p:nvPr/>
            </p:nvGrpSpPr>
            <p:grpSpPr>
              <a:xfrm rot="21402568">
                <a:off x="1592493" y="1874170"/>
                <a:ext cx="1951037" cy="1944912"/>
                <a:chOff x="1546401" y="1857459"/>
                <a:chExt cx="1951037" cy="1944912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BB30D8AD-E986-1723-4244-91AE367F123B}"/>
                    </a:ext>
                  </a:extLst>
                </p:cNvPr>
                <p:cNvGrpSpPr/>
                <p:nvPr/>
              </p:nvGrpSpPr>
              <p:grpSpPr>
                <a:xfrm>
                  <a:off x="1546401" y="1871971"/>
                  <a:ext cx="1951037" cy="1930400"/>
                  <a:chOff x="1575607" y="1860859"/>
                  <a:chExt cx="1951037" cy="1930400"/>
                </a:xfrm>
              </p:grpSpPr>
              <p:sp>
                <p:nvSpPr>
                  <p:cNvPr id="50" name="Freeform 44">
                    <a:extLst>
                      <a:ext uri="{FF2B5EF4-FFF2-40B4-BE49-F238E27FC236}">
                        <a16:creationId xmlns:a16="http://schemas.microsoft.com/office/drawing/2014/main" id="{423AA5E0-26DC-545A-2AA0-807FBDC09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14989" y="2306992"/>
                    <a:ext cx="238125" cy="160338"/>
                  </a:xfrm>
                  <a:custGeom>
                    <a:avLst/>
                    <a:gdLst>
                      <a:gd name="T0" fmla="*/ 124 w 150"/>
                      <a:gd name="T1" fmla="*/ 101 h 101"/>
                      <a:gd name="T2" fmla="*/ 7 w 150"/>
                      <a:gd name="T3" fmla="*/ 33 h 101"/>
                      <a:gd name="T4" fmla="*/ 0 w 150"/>
                      <a:gd name="T5" fmla="*/ 7 h 101"/>
                      <a:gd name="T6" fmla="*/ 26 w 150"/>
                      <a:gd name="T7" fmla="*/ 0 h 101"/>
                      <a:gd name="T8" fmla="*/ 143 w 150"/>
                      <a:gd name="T9" fmla="*/ 68 h 101"/>
                      <a:gd name="T10" fmla="*/ 150 w 150"/>
                      <a:gd name="T11" fmla="*/ 94 h 101"/>
                      <a:gd name="T12" fmla="*/ 124 w 150"/>
                      <a:gd name="T13" fmla="*/ 101 h 101"/>
                      <a:gd name="T14" fmla="*/ 124 w 150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0" h="101">
                        <a:moveTo>
                          <a:pt x="124" y="101"/>
                        </a:moveTo>
                        <a:lnTo>
                          <a:pt x="7" y="33"/>
                        </a:lnTo>
                        <a:lnTo>
                          <a:pt x="0" y="7"/>
                        </a:lnTo>
                        <a:lnTo>
                          <a:pt x="26" y="0"/>
                        </a:lnTo>
                        <a:lnTo>
                          <a:pt x="143" y="68"/>
                        </a:lnTo>
                        <a:lnTo>
                          <a:pt x="150" y="94"/>
                        </a:lnTo>
                        <a:lnTo>
                          <a:pt x="124" y="101"/>
                        </a:lnTo>
                        <a:lnTo>
                          <a:pt x="124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Freeform 45">
                    <a:extLst>
                      <a:ext uri="{FF2B5EF4-FFF2-40B4-BE49-F238E27FC236}">
                        <a16:creationId xmlns:a16="http://schemas.microsoft.com/office/drawing/2014/main" id="{99EAF16E-25F5-D1F2-AF42-B05B49788E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9745" y="2403784"/>
                    <a:ext cx="250825" cy="142875"/>
                  </a:xfrm>
                  <a:custGeom>
                    <a:avLst/>
                    <a:gdLst>
                      <a:gd name="T0" fmla="*/ 133 w 158"/>
                      <a:gd name="T1" fmla="*/ 90 h 90"/>
                      <a:gd name="T2" fmla="*/ 9 w 158"/>
                      <a:gd name="T3" fmla="*/ 34 h 90"/>
                      <a:gd name="T4" fmla="*/ 0 w 158"/>
                      <a:gd name="T5" fmla="*/ 9 h 90"/>
                      <a:gd name="T6" fmla="*/ 25 w 158"/>
                      <a:gd name="T7" fmla="*/ 0 h 90"/>
                      <a:gd name="T8" fmla="*/ 148 w 158"/>
                      <a:gd name="T9" fmla="*/ 55 h 90"/>
                      <a:gd name="T10" fmla="*/ 158 w 158"/>
                      <a:gd name="T11" fmla="*/ 80 h 90"/>
                      <a:gd name="T12" fmla="*/ 133 w 158"/>
                      <a:gd name="T13" fmla="*/ 90 h 90"/>
                      <a:gd name="T14" fmla="*/ 133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133" y="90"/>
                        </a:moveTo>
                        <a:lnTo>
                          <a:pt x="9" y="34"/>
                        </a:lnTo>
                        <a:lnTo>
                          <a:pt x="0" y="9"/>
                        </a:lnTo>
                        <a:lnTo>
                          <a:pt x="25" y="0"/>
                        </a:lnTo>
                        <a:lnTo>
                          <a:pt x="148" y="55"/>
                        </a:lnTo>
                        <a:lnTo>
                          <a:pt x="158" y="80"/>
                        </a:lnTo>
                        <a:lnTo>
                          <a:pt x="133" y="90"/>
                        </a:lnTo>
                        <a:lnTo>
                          <a:pt x="133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Freeform 46">
                    <a:extLst>
                      <a:ext uri="{FF2B5EF4-FFF2-40B4-BE49-F238E27FC236}">
                        <a16:creationId xmlns:a16="http://schemas.microsoft.com/office/drawing/2014/main" id="{74CBD8AF-27E9-DFD3-E222-A58CA041A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232" y="2494271"/>
                    <a:ext cx="260350" cy="123825"/>
                  </a:xfrm>
                  <a:custGeom>
                    <a:avLst/>
                    <a:gdLst>
                      <a:gd name="T0" fmla="*/ 140 w 164"/>
                      <a:gd name="T1" fmla="*/ 78 h 78"/>
                      <a:gd name="T2" fmla="*/ 12 w 164"/>
                      <a:gd name="T3" fmla="*/ 37 h 78"/>
                      <a:gd name="T4" fmla="*/ 0 w 164"/>
                      <a:gd name="T5" fmla="*/ 12 h 78"/>
                      <a:gd name="T6" fmla="*/ 24 w 164"/>
                      <a:gd name="T7" fmla="*/ 0 h 78"/>
                      <a:gd name="T8" fmla="*/ 152 w 164"/>
                      <a:gd name="T9" fmla="*/ 42 h 78"/>
                      <a:gd name="T10" fmla="*/ 164 w 164"/>
                      <a:gd name="T11" fmla="*/ 66 h 78"/>
                      <a:gd name="T12" fmla="*/ 140 w 164"/>
                      <a:gd name="T13" fmla="*/ 78 h 78"/>
                      <a:gd name="T14" fmla="*/ 140 w 164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4" h="78">
                        <a:moveTo>
                          <a:pt x="140" y="78"/>
                        </a:moveTo>
                        <a:lnTo>
                          <a:pt x="12" y="37"/>
                        </a:lnTo>
                        <a:lnTo>
                          <a:pt x="0" y="12"/>
                        </a:lnTo>
                        <a:lnTo>
                          <a:pt x="24" y="0"/>
                        </a:lnTo>
                        <a:lnTo>
                          <a:pt x="152" y="42"/>
                        </a:lnTo>
                        <a:lnTo>
                          <a:pt x="164" y="66"/>
                        </a:lnTo>
                        <a:lnTo>
                          <a:pt x="140" y="78"/>
                        </a:lnTo>
                        <a:lnTo>
                          <a:pt x="140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Freeform 47">
                    <a:extLst>
                      <a:ext uri="{FF2B5EF4-FFF2-40B4-BE49-F238E27FC236}">
                        <a16:creationId xmlns:a16="http://schemas.microsoft.com/office/drawing/2014/main" id="{F8224377-C787-546E-9F40-07D11EFB2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6245" y="2589521"/>
                    <a:ext cx="269875" cy="103188"/>
                  </a:xfrm>
                  <a:custGeom>
                    <a:avLst/>
                    <a:gdLst>
                      <a:gd name="T0" fmla="*/ 147 w 170"/>
                      <a:gd name="T1" fmla="*/ 65 h 65"/>
                      <a:gd name="T2" fmla="*/ 15 w 170"/>
                      <a:gd name="T3" fmla="*/ 37 h 65"/>
                      <a:gd name="T4" fmla="*/ 0 w 170"/>
                      <a:gd name="T5" fmla="*/ 15 h 65"/>
                      <a:gd name="T6" fmla="*/ 23 w 170"/>
                      <a:gd name="T7" fmla="*/ 0 h 65"/>
                      <a:gd name="T8" fmla="*/ 155 w 170"/>
                      <a:gd name="T9" fmla="*/ 28 h 65"/>
                      <a:gd name="T10" fmla="*/ 170 w 170"/>
                      <a:gd name="T11" fmla="*/ 51 h 65"/>
                      <a:gd name="T12" fmla="*/ 147 w 170"/>
                      <a:gd name="T13" fmla="*/ 65 h 65"/>
                      <a:gd name="T14" fmla="*/ 147 w 170"/>
                      <a:gd name="T1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5">
                        <a:moveTo>
                          <a:pt x="147" y="65"/>
                        </a:moveTo>
                        <a:lnTo>
                          <a:pt x="15" y="37"/>
                        </a:lnTo>
                        <a:lnTo>
                          <a:pt x="0" y="15"/>
                        </a:lnTo>
                        <a:lnTo>
                          <a:pt x="23" y="0"/>
                        </a:lnTo>
                        <a:lnTo>
                          <a:pt x="155" y="28"/>
                        </a:lnTo>
                        <a:lnTo>
                          <a:pt x="170" y="51"/>
                        </a:lnTo>
                        <a:lnTo>
                          <a:pt x="147" y="65"/>
                        </a:lnTo>
                        <a:lnTo>
                          <a:pt x="147" y="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Freeform 48">
                    <a:extLst>
                      <a:ext uri="{FF2B5EF4-FFF2-40B4-BE49-F238E27FC236}">
                        <a16:creationId xmlns:a16="http://schemas.microsoft.com/office/drawing/2014/main" id="{14F788C8-DEA6-9999-F7D9-BBD8D77177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0370" y="2686359"/>
                    <a:ext cx="273050" cy="82550"/>
                  </a:xfrm>
                  <a:custGeom>
                    <a:avLst/>
                    <a:gdLst>
                      <a:gd name="T0" fmla="*/ 151 w 172"/>
                      <a:gd name="T1" fmla="*/ 52 h 52"/>
                      <a:gd name="T2" fmla="*/ 17 w 172"/>
                      <a:gd name="T3" fmla="*/ 38 h 52"/>
                      <a:gd name="T4" fmla="*/ 0 w 172"/>
                      <a:gd name="T5" fmla="*/ 17 h 52"/>
                      <a:gd name="T6" fmla="*/ 21 w 172"/>
                      <a:gd name="T7" fmla="*/ 0 h 52"/>
                      <a:gd name="T8" fmla="*/ 155 w 172"/>
                      <a:gd name="T9" fmla="*/ 14 h 52"/>
                      <a:gd name="T10" fmla="*/ 172 w 172"/>
                      <a:gd name="T11" fmla="*/ 35 h 52"/>
                      <a:gd name="T12" fmla="*/ 151 w 172"/>
                      <a:gd name="T13" fmla="*/ 52 h 52"/>
                      <a:gd name="T14" fmla="*/ 151 w 172"/>
                      <a:gd name="T1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2">
                        <a:moveTo>
                          <a:pt x="151" y="52"/>
                        </a:moveTo>
                        <a:lnTo>
                          <a:pt x="17" y="38"/>
                        </a:lnTo>
                        <a:lnTo>
                          <a:pt x="0" y="17"/>
                        </a:lnTo>
                        <a:lnTo>
                          <a:pt x="21" y="0"/>
                        </a:lnTo>
                        <a:lnTo>
                          <a:pt x="155" y="14"/>
                        </a:lnTo>
                        <a:lnTo>
                          <a:pt x="172" y="35"/>
                        </a:lnTo>
                        <a:lnTo>
                          <a:pt x="151" y="52"/>
                        </a:lnTo>
                        <a:lnTo>
                          <a:pt x="151" y="5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Freeform 49">
                    <a:extLst>
                      <a:ext uri="{FF2B5EF4-FFF2-40B4-BE49-F238E27FC236}">
                        <a16:creationId xmlns:a16="http://schemas.microsoft.com/office/drawing/2014/main" id="{AC64D33D-93A3-1951-B676-DF2F45F93D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75607" y="2784784"/>
                    <a:ext cx="274637" cy="61913"/>
                  </a:xfrm>
                  <a:custGeom>
                    <a:avLst/>
                    <a:gdLst>
                      <a:gd name="T0" fmla="*/ 154 w 173"/>
                      <a:gd name="T1" fmla="*/ 39 h 39"/>
                      <a:gd name="T2" fmla="*/ 19 w 173"/>
                      <a:gd name="T3" fmla="*/ 39 h 39"/>
                      <a:gd name="T4" fmla="*/ 0 w 173"/>
                      <a:gd name="T5" fmla="*/ 19 h 39"/>
                      <a:gd name="T6" fmla="*/ 19 w 173"/>
                      <a:gd name="T7" fmla="*/ 0 h 39"/>
                      <a:gd name="T8" fmla="*/ 154 w 173"/>
                      <a:gd name="T9" fmla="*/ 0 h 39"/>
                      <a:gd name="T10" fmla="*/ 173 w 173"/>
                      <a:gd name="T11" fmla="*/ 19 h 39"/>
                      <a:gd name="T12" fmla="*/ 154 w 173"/>
                      <a:gd name="T13" fmla="*/ 39 h 39"/>
                      <a:gd name="T14" fmla="*/ 154 w 173"/>
                      <a:gd name="T15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3" h="39">
                        <a:moveTo>
                          <a:pt x="154" y="39"/>
                        </a:moveTo>
                        <a:lnTo>
                          <a:pt x="19" y="39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154" y="0"/>
                        </a:lnTo>
                        <a:lnTo>
                          <a:pt x="173" y="19"/>
                        </a:lnTo>
                        <a:lnTo>
                          <a:pt x="154" y="39"/>
                        </a:lnTo>
                        <a:lnTo>
                          <a:pt x="154" y="3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Freeform 50">
                    <a:extLst>
                      <a:ext uri="{FF2B5EF4-FFF2-40B4-BE49-F238E27FC236}">
                        <a16:creationId xmlns:a16="http://schemas.microsoft.com/office/drawing/2014/main" id="{B5D85698-019C-DD89-0B8A-8C5D7D486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0370" y="2860984"/>
                    <a:ext cx="273050" cy="84138"/>
                  </a:xfrm>
                  <a:custGeom>
                    <a:avLst/>
                    <a:gdLst>
                      <a:gd name="T0" fmla="*/ 21 w 172"/>
                      <a:gd name="T1" fmla="*/ 53 h 53"/>
                      <a:gd name="T2" fmla="*/ 0 w 172"/>
                      <a:gd name="T3" fmla="*/ 36 h 53"/>
                      <a:gd name="T4" fmla="*/ 17 w 172"/>
                      <a:gd name="T5" fmla="*/ 15 h 53"/>
                      <a:gd name="T6" fmla="*/ 151 w 172"/>
                      <a:gd name="T7" fmla="*/ 0 h 53"/>
                      <a:gd name="T8" fmla="*/ 172 w 172"/>
                      <a:gd name="T9" fmla="*/ 17 h 53"/>
                      <a:gd name="T10" fmla="*/ 155 w 172"/>
                      <a:gd name="T11" fmla="*/ 39 h 53"/>
                      <a:gd name="T12" fmla="*/ 21 w 172"/>
                      <a:gd name="T13" fmla="*/ 53 h 53"/>
                      <a:gd name="T14" fmla="*/ 21 w 172"/>
                      <a:gd name="T15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3">
                        <a:moveTo>
                          <a:pt x="21" y="53"/>
                        </a:moveTo>
                        <a:lnTo>
                          <a:pt x="0" y="36"/>
                        </a:lnTo>
                        <a:lnTo>
                          <a:pt x="17" y="15"/>
                        </a:lnTo>
                        <a:lnTo>
                          <a:pt x="151" y="0"/>
                        </a:lnTo>
                        <a:lnTo>
                          <a:pt x="172" y="17"/>
                        </a:lnTo>
                        <a:lnTo>
                          <a:pt x="155" y="39"/>
                        </a:lnTo>
                        <a:lnTo>
                          <a:pt x="21" y="53"/>
                        </a:lnTo>
                        <a:lnTo>
                          <a:pt x="21" y="5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Freeform 51">
                    <a:extLst>
                      <a:ext uri="{FF2B5EF4-FFF2-40B4-BE49-F238E27FC236}">
                        <a16:creationId xmlns:a16="http://schemas.microsoft.com/office/drawing/2014/main" id="{8893DAFA-57DC-F74B-EF9A-3881EFF79A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96245" y="2937184"/>
                    <a:ext cx="269875" cy="104775"/>
                  </a:xfrm>
                  <a:custGeom>
                    <a:avLst/>
                    <a:gdLst>
                      <a:gd name="T0" fmla="*/ 23 w 170"/>
                      <a:gd name="T1" fmla="*/ 66 h 66"/>
                      <a:gd name="T2" fmla="*/ 0 w 170"/>
                      <a:gd name="T3" fmla="*/ 51 h 66"/>
                      <a:gd name="T4" fmla="*/ 15 w 170"/>
                      <a:gd name="T5" fmla="*/ 29 h 66"/>
                      <a:gd name="T6" fmla="*/ 147 w 170"/>
                      <a:gd name="T7" fmla="*/ 0 h 66"/>
                      <a:gd name="T8" fmla="*/ 170 w 170"/>
                      <a:gd name="T9" fmla="*/ 15 h 66"/>
                      <a:gd name="T10" fmla="*/ 155 w 170"/>
                      <a:gd name="T11" fmla="*/ 38 h 66"/>
                      <a:gd name="T12" fmla="*/ 23 w 170"/>
                      <a:gd name="T13" fmla="*/ 66 h 66"/>
                      <a:gd name="T14" fmla="*/ 23 w 170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6">
                        <a:moveTo>
                          <a:pt x="23" y="66"/>
                        </a:moveTo>
                        <a:lnTo>
                          <a:pt x="0" y="51"/>
                        </a:lnTo>
                        <a:lnTo>
                          <a:pt x="15" y="29"/>
                        </a:lnTo>
                        <a:lnTo>
                          <a:pt x="147" y="0"/>
                        </a:lnTo>
                        <a:lnTo>
                          <a:pt x="170" y="15"/>
                        </a:lnTo>
                        <a:lnTo>
                          <a:pt x="155" y="38"/>
                        </a:lnTo>
                        <a:lnTo>
                          <a:pt x="23" y="66"/>
                        </a:lnTo>
                        <a:lnTo>
                          <a:pt x="23" y="6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Freeform 52">
                    <a:extLst>
                      <a:ext uri="{FF2B5EF4-FFF2-40B4-BE49-F238E27FC236}">
                        <a16:creationId xmlns:a16="http://schemas.microsoft.com/office/drawing/2014/main" id="{04DF889B-08D8-87AD-BDB5-19E210912F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23232" y="3013384"/>
                    <a:ext cx="260350" cy="123825"/>
                  </a:xfrm>
                  <a:custGeom>
                    <a:avLst/>
                    <a:gdLst>
                      <a:gd name="T0" fmla="*/ 24 w 164"/>
                      <a:gd name="T1" fmla="*/ 78 h 78"/>
                      <a:gd name="T2" fmla="*/ 0 w 164"/>
                      <a:gd name="T3" fmla="*/ 65 h 78"/>
                      <a:gd name="T4" fmla="*/ 12 w 164"/>
                      <a:gd name="T5" fmla="*/ 41 h 78"/>
                      <a:gd name="T6" fmla="*/ 140 w 164"/>
                      <a:gd name="T7" fmla="*/ 0 h 78"/>
                      <a:gd name="T8" fmla="*/ 164 w 164"/>
                      <a:gd name="T9" fmla="*/ 12 h 78"/>
                      <a:gd name="T10" fmla="*/ 152 w 164"/>
                      <a:gd name="T11" fmla="*/ 36 h 78"/>
                      <a:gd name="T12" fmla="*/ 24 w 164"/>
                      <a:gd name="T13" fmla="*/ 78 h 78"/>
                      <a:gd name="T14" fmla="*/ 24 w 164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4" h="78">
                        <a:moveTo>
                          <a:pt x="24" y="78"/>
                        </a:moveTo>
                        <a:lnTo>
                          <a:pt x="0" y="65"/>
                        </a:lnTo>
                        <a:lnTo>
                          <a:pt x="12" y="41"/>
                        </a:lnTo>
                        <a:lnTo>
                          <a:pt x="140" y="0"/>
                        </a:lnTo>
                        <a:lnTo>
                          <a:pt x="164" y="12"/>
                        </a:lnTo>
                        <a:lnTo>
                          <a:pt x="152" y="36"/>
                        </a:lnTo>
                        <a:lnTo>
                          <a:pt x="24" y="78"/>
                        </a:lnTo>
                        <a:lnTo>
                          <a:pt x="24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Freeform 53">
                    <a:extLst>
                      <a:ext uri="{FF2B5EF4-FFF2-40B4-BE49-F238E27FC236}">
                        <a16:creationId xmlns:a16="http://schemas.microsoft.com/office/drawing/2014/main" id="{37AB985B-330F-EC13-1919-2671CDCE5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59745" y="3084821"/>
                    <a:ext cx="250825" cy="142875"/>
                  </a:xfrm>
                  <a:custGeom>
                    <a:avLst/>
                    <a:gdLst>
                      <a:gd name="T0" fmla="*/ 25 w 158"/>
                      <a:gd name="T1" fmla="*/ 90 h 90"/>
                      <a:gd name="T2" fmla="*/ 0 w 158"/>
                      <a:gd name="T3" fmla="*/ 81 h 90"/>
                      <a:gd name="T4" fmla="*/ 9 w 158"/>
                      <a:gd name="T5" fmla="*/ 55 h 90"/>
                      <a:gd name="T6" fmla="*/ 133 w 158"/>
                      <a:gd name="T7" fmla="*/ 0 h 90"/>
                      <a:gd name="T8" fmla="*/ 158 w 158"/>
                      <a:gd name="T9" fmla="*/ 10 h 90"/>
                      <a:gd name="T10" fmla="*/ 148 w 158"/>
                      <a:gd name="T11" fmla="*/ 35 h 90"/>
                      <a:gd name="T12" fmla="*/ 25 w 158"/>
                      <a:gd name="T13" fmla="*/ 90 h 90"/>
                      <a:gd name="T14" fmla="*/ 25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25" y="90"/>
                        </a:moveTo>
                        <a:lnTo>
                          <a:pt x="0" y="81"/>
                        </a:lnTo>
                        <a:lnTo>
                          <a:pt x="9" y="55"/>
                        </a:lnTo>
                        <a:lnTo>
                          <a:pt x="133" y="0"/>
                        </a:lnTo>
                        <a:lnTo>
                          <a:pt x="158" y="10"/>
                        </a:lnTo>
                        <a:lnTo>
                          <a:pt x="148" y="35"/>
                        </a:lnTo>
                        <a:lnTo>
                          <a:pt x="25" y="90"/>
                        </a:lnTo>
                        <a:lnTo>
                          <a:pt x="25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Freeform 54">
                    <a:extLst>
                      <a:ext uri="{FF2B5EF4-FFF2-40B4-BE49-F238E27FC236}">
                        <a16:creationId xmlns:a16="http://schemas.microsoft.com/office/drawing/2014/main" id="{057EFBE9-814B-922C-8906-4D3BF5E651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05782" y="3154671"/>
                    <a:ext cx="238125" cy="160338"/>
                  </a:xfrm>
                  <a:custGeom>
                    <a:avLst/>
                    <a:gdLst>
                      <a:gd name="T0" fmla="*/ 26 w 150"/>
                      <a:gd name="T1" fmla="*/ 101 h 101"/>
                      <a:gd name="T2" fmla="*/ 0 w 150"/>
                      <a:gd name="T3" fmla="*/ 94 h 101"/>
                      <a:gd name="T4" fmla="*/ 7 w 150"/>
                      <a:gd name="T5" fmla="*/ 68 h 101"/>
                      <a:gd name="T6" fmla="*/ 124 w 150"/>
                      <a:gd name="T7" fmla="*/ 0 h 101"/>
                      <a:gd name="T8" fmla="*/ 150 w 150"/>
                      <a:gd name="T9" fmla="*/ 7 h 101"/>
                      <a:gd name="T10" fmla="*/ 143 w 150"/>
                      <a:gd name="T11" fmla="*/ 33 h 101"/>
                      <a:gd name="T12" fmla="*/ 26 w 150"/>
                      <a:gd name="T13" fmla="*/ 101 h 101"/>
                      <a:gd name="T14" fmla="*/ 26 w 150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0" h="101">
                        <a:moveTo>
                          <a:pt x="26" y="101"/>
                        </a:moveTo>
                        <a:lnTo>
                          <a:pt x="0" y="94"/>
                        </a:lnTo>
                        <a:lnTo>
                          <a:pt x="7" y="68"/>
                        </a:lnTo>
                        <a:lnTo>
                          <a:pt x="124" y="0"/>
                        </a:lnTo>
                        <a:lnTo>
                          <a:pt x="150" y="7"/>
                        </a:lnTo>
                        <a:lnTo>
                          <a:pt x="143" y="33"/>
                        </a:lnTo>
                        <a:lnTo>
                          <a:pt x="26" y="101"/>
                        </a:lnTo>
                        <a:lnTo>
                          <a:pt x="26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Freeform 55">
                    <a:extLst>
                      <a:ext uri="{FF2B5EF4-FFF2-40B4-BE49-F238E27FC236}">
                        <a16:creationId xmlns:a16="http://schemas.microsoft.com/office/drawing/2014/main" id="{D553A4C6-C96E-E284-AB7E-CD7ABE19A2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345" y="3219759"/>
                    <a:ext cx="222250" cy="176213"/>
                  </a:xfrm>
                  <a:custGeom>
                    <a:avLst/>
                    <a:gdLst>
                      <a:gd name="T0" fmla="*/ 27 w 140"/>
                      <a:gd name="T1" fmla="*/ 111 h 111"/>
                      <a:gd name="T2" fmla="*/ 0 w 140"/>
                      <a:gd name="T3" fmla="*/ 107 h 111"/>
                      <a:gd name="T4" fmla="*/ 4 w 140"/>
                      <a:gd name="T5" fmla="*/ 80 h 111"/>
                      <a:gd name="T6" fmla="*/ 113 w 140"/>
                      <a:gd name="T7" fmla="*/ 0 h 111"/>
                      <a:gd name="T8" fmla="*/ 140 w 140"/>
                      <a:gd name="T9" fmla="*/ 5 h 111"/>
                      <a:gd name="T10" fmla="*/ 136 w 140"/>
                      <a:gd name="T11" fmla="*/ 32 h 111"/>
                      <a:gd name="T12" fmla="*/ 27 w 140"/>
                      <a:gd name="T13" fmla="*/ 111 h 111"/>
                      <a:gd name="T14" fmla="*/ 27 w 140"/>
                      <a:gd name="T1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1">
                        <a:moveTo>
                          <a:pt x="27" y="111"/>
                        </a:moveTo>
                        <a:lnTo>
                          <a:pt x="0" y="107"/>
                        </a:lnTo>
                        <a:lnTo>
                          <a:pt x="4" y="80"/>
                        </a:lnTo>
                        <a:lnTo>
                          <a:pt x="113" y="0"/>
                        </a:lnTo>
                        <a:lnTo>
                          <a:pt x="140" y="5"/>
                        </a:lnTo>
                        <a:lnTo>
                          <a:pt x="136" y="32"/>
                        </a:lnTo>
                        <a:lnTo>
                          <a:pt x="27" y="111"/>
                        </a:lnTo>
                        <a:lnTo>
                          <a:pt x="27" y="11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Freeform 56">
                    <a:extLst>
                      <a:ext uri="{FF2B5EF4-FFF2-40B4-BE49-F238E27FC236}">
                        <a16:creationId xmlns:a16="http://schemas.microsoft.com/office/drawing/2014/main" id="{55B36287-C48C-B07C-E4CE-8C5E9F266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4845" y="3281671"/>
                    <a:ext cx="204787" cy="188913"/>
                  </a:xfrm>
                  <a:custGeom>
                    <a:avLst/>
                    <a:gdLst>
                      <a:gd name="T0" fmla="*/ 28 w 129"/>
                      <a:gd name="T1" fmla="*/ 119 h 119"/>
                      <a:gd name="T2" fmla="*/ 0 w 129"/>
                      <a:gd name="T3" fmla="*/ 118 h 119"/>
                      <a:gd name="T4" fmla="*/ 2 w 129"/>
                      <a:gd name="T5" fmla="*/ 91 h 119"/>
                      <a:gd name="T6" fmla="*/ 102 w 129"/>
                      <a:gd name="T7" fmla="*/ 0 h 119"/>
                      <a:gd name="T8" fmla="*/ 129 w 129"/>
                      <a:gd name="T9" fmla="*/ 2 h 119"/>
                      <a:gd name="T10" fmla="*/ 128 w 129"/>
                      <a:gd name="T11" fmla="*/ 29 h 119"/>
                      <a:gd name="T12" fmla="*/ 28 w 129"/>
                      <a:gd name="T13" fmla="*/ 119 h 119"/>
                      <a:gd name="T14" fmla="*/ 28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28" y="119"/>
                        </a:moveTo>
                        <a:lnTo>
                          <a:pt x="0" y="118"/>
                        </a:lnTo>
                        <a:lnTo>
                          <a:pt x="2" y="91"/>
                        </a:lnTo>
                        <a:lnTo>
                          <a:pt x="102" y="0"/>
                        </a:lnTo>
                        <a:lnTo>
                          <a:pt x="129" y="2"/>
                        </a:lnTo>
                        <a:lnTo>
                          <a:pt x="128" y="29"/>
                        </a:lnTo>
                        <a:lnTo>
                          <a:pt x="28" y="119"/>
                        </a:lnTo>
                        <a:lnTo>
                          <a:pt x="28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Freeform 57">
                    <a:extLst>
                      <a:ext uri="{FF2B5EF4-FFF2-40B4-BE49-F238E27FC236}">
                        <a16:creationId xmlns:a16="http://schemas.microsoft.com/office/drawing/2014/main" id="{1FD196E8-553B-C3F8-3E92-1DE1588C15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6282" y="3335646"/>
                    <a:ext cx="187325" cy="204788"/>
                  </a:xfrm>
                  <a:custGeom>
                    <a:avLst/>
                    <a:gdLst>
                      <a:gd name="T0" fmla="*/ 1 w 118"/>
                      <a:gd name="T1" fmla="*/ 129 h 129"/>
                      <a:gd name="T2" fmla="*/ 0 w 118"/>
                      <a:gd name="T3" fmla="*/ 102 h 129"/>
                      <a:gd name="T4" fmla="*/ 90 w 118"/>
                      <a:gd name="T5" fmla="*/ 2 h 129"/>
                      <a:gd name="T6" fmla="*/ 117 w 118"/>
                      <a:gd name="T7" fmla="*/ 0 h 129"/>
                      <a:gd name="T8" fmla="*/ 118 w 118"/>
                      <a:gd name="T9" fmla="*/ 28 h 129"/>
                      <a:gd name="T10" fmla="*/ 28 w 118"/>
                      <a:gd name="T11" fmla="*/ 128 h 129"/>
                      <a:gd name="T12" fmla="*/ 1 w 118"/>
                      <a:gd name="T13" fmla="*/ 129 h 129"/>
                      <a:gd name="T14" fmla="*/ 1 w 118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8" h="129">
                        <a:moveTo>
                          <a:pt x="1" y="129"/>
                        </a:moveTo>
                        <a:lnTo>
                          <a:pt x="0" y="102"/>
                        </a:lnTo>
                        <a:lnTo>
                          <a:pt x="90" y="2"/>
                        </a:lnTo>
                        <a:lnTo>
                          <a:pt x="117" y="0"/>
                        </a:lnTo>
                        <a:lnTo>
                          <a:pt x="118" y="28"/>
                        </a:lnTo>
                        <a:lnTo>
                          <a:pt x="28" y="128"/>
                        </a:lnTo>
                        <a:lnTo>
                          <a:pt x="1" y="129"/>
                        </a:lnTo>
                        <a:lnTo>
                          <a:pt x="1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Freeform 58">
                    <a:extLst>
                      <a:ext uri="{FF2B5EF4-FFF2-40B4-BE49-F238E27FC236}">
                        <a16:creationId xmlns:a16="http://schemas.microsoft.com/office/drawing/2014/main" id="{3B9C9CE4-A1BD-9C0C-0827-5F841DAC60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0895" y="3383271"/>
                    <a:ext cx="174625" cy="222250"/>
                  </a:xfrm>
                  <a:custGeom>
                    <a:avLst/>
                    <a:gdLst>
                      <a:gd name="T0" fmla="*/ 4 w 110"/>
                      <a:gd name="T1" fmla="*/ 140 h 140"/>
                      <a:gd name="T2" fmla="*/ 0 w 110"/>
                      <a:gd name="T3" fmla="*/ 113 h 140"/>
                      <a:gd name="T4" fmla="*/ 79 w 110"/>
                      <a:gd name="T5" fmla="*/ 4 h 140"/>
                      <a:gd name="T6" fmla="*/ 106 w 110"/>
                      <a:gd name="T7" fmla="*/ 0 h 140"/>
                      <a:gd name="T8" fmla="*/ 110 w 110"/>
                      <a:gd name="T9" fmla="*/ 26 h 140"/>
                      <a:gd name="T10" fmla="*/ 31 w 110"/>
                      <a:gd name="T11" fmla="*/ 136 h 140"/>
                      <a:gd name="T12" fmla="*/ 4 w 110"/>
                      <a:gd name="T13" fmla="*/ 140 h 140"/>
                      <a:gd name="T14" fmla="*/ 4 w 110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0" h="140">
                        <a:moveTo>
                          <a:pt x="4" y="140"/>
                        </a:moveTo>
                        <a:lnTo>
                          <a:pt x="0" y="113"/>
                        </a:lnTo>
                        <a:lnTo>
                          <a:pt x="79" y="4"/>
                        </a:lnTo>
                        <a:lnTo>
                          <a:pt x="106" y="0"/>
                        </a:lnTo>
                        <a:lnTo>
                          <a:pt x="110" y="26"/>
                        </a:lnTo>
                        <a:lnTo>
                          <a:pt x="31" y="136"/>
                        </a:lnTo>
                        <a:lnTo>
                          <a:pt x="4" y="140"/>
                        </a:lnTo>
                        <a:lnTo>
                          <a:pt x="4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Freeform 59">
                    <a:extLst>
                      <a:ext uri="{FF2B5EF4-FFF2-40B4-BE49-F238E27FC236}">
                        <a16:creationId xmlns:a16="http://schemas.microsoft.com/office/drawing/2014/main" id="{49856063-9C24-0569-6FBD-A885F47FCB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51857" y="3422959"/>
                    <a:ext cx="158750" cy="238125"/>
                  </a:xfrm>
                  <a:custGeom>
                    <a:avLst/>
                    <a:gdLst>
                      <a:gd name="T0" fmla="*/ 7 w 100"/>
                      <a:gd name="T1" fmla="*/ 150 h 150"/>
                      <a:gd name="T2" fmla="*/ 0 w 100"/>
                      <a:gd name="T3" fmla="*/ 124 h 150"/>
                      <a:gd name="T4" fmla="*/ 67 w 100"/>
                      <a:gd name="T5" fmla="*/ 7 h 150"/>
                      <a:gd name="T6" fmla="*/ 94 w 100"/>
                      <a:gd name="T7" fmla="*/ 0 h 150"/>
                      <a:gd name="T8" fmla="*/ 100 w 100"/>
                      <a:gd name="T9" fmla="*/ 26 h 150"/>
                      <a:gd name="T10" fmla="*/ 33 w 100"/>
                      <a:gd name="T11" fmla="*/ 143 h 150"/>
                      <a:gd name="T12" fmla="*/ 7 w 100"/>
                      <a:gd name="T13" fmla="*/ 150 h 150"/>
                      <a:gd name="T14" fmla="*/ 7 w 100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0" h="150">
                        <a:moveTo>
                          <a:pt x="7" y="150"/>
                        </a:moveTo>
                        <a:lnTo>
                          <a:pt x="0" y="124"/>
                        </a:lnTo>
                        <a:lnTo>
                          <a:pt x="67" y="7"/>
                        </a:lnTo>
                        <a:lnTo>
                          <a:pt x="94" y="0"/>
                        </a:lnTo>
                        <a:lnTo>
                          <a:pt x="100" y="26"/>
                        </a:lnTo>
                        <a:lnTo>
                          <a:pt x="33" y="143"/>
                        </a:lnTo>
                        <a:lnTo>
                          <a:pt x="7" y="150"/>
                        </a:lnTo>
                        <a:lnTo>
                          <a:pt x="7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Freeform 60">
                    <a:extLst>
                      <a:ext uri="{FF2B5EF4-FFF2-40B4-BE49-F238E27FC236}">
                        <a16:creationId xmlns:a16="http://schemas.microsoft.com/office/drawing/2014/main" id="{A400E50A-D078-0288-A20A-0E9444409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39170" y="3456296"/>
                    <a:ext cx="142875" cy="250825"/>
                  </a:xfrm>
                  <a:custGeom>
                    <a:avLst/>
                    <a:gdLst>
                      <a:gd name="T0" fmla="*/ 9 w 90"/>
                      <a:gd name="T1" fmla="*/ 158 h 158"/>
                      <a:gd name="T2" fmla="*/ 0 w 90"/>
                      <a:gd name="T3" fmla="*/ 133 h 158"/>
                      <a:gd name="T4" fmla="*/ 54 w 90"/>
                      <a:gd name="T5" fmla="*/ 9 h 158"/>
                      <a:gd name="T6" fmla="*/ 80 w 90"/>
                      <a:gd name="T7" fmla="*/ 0 h 158"/>
                      <a:gd name="T8" fmla="*/ 90 w 90"/>
                      <a:gd name="T9" fmla="*/ 25 h 158"/>
                      <a:gd name="T10" fmla="*/ 35 w 90"/>
                      <a:gd name="T11" fmla="*/ 148 h 158"/>
                      <a:gd name="T12" fmla="*/ 9 w 90"/>
                      <a:gd name="T13" fmla="*/ 158 h 158"/>
                      <a:gd name="T14" fmla="*/ 9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9" y="158"/>
                        </a:moveTo>
                        <a:lnTo>
                          <a:pt x="0" y="133"/>
                        </a:lnTo>
                        <a:lnTo>
                          <a:pt x="54" y="9"/>
                        </a:lnTo>
                        <a:lnTo>
                          <a:pt x="80" y="0"/>
                        </a:lnTo>
                        <a:lnTo>
                          <a:pt x="90" y="25"/>
                        </a:lnTo>
                        <a:lnTo>
                          <a:pt x="35" y="148"/>
                        </a:lnTo>
                        <a:lnTo>
                          <a:pt x="9" y="158"/>
                        </a:lnTo>
                        <a:lnTo>
                          <a:pt x="9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Freeform 61">
                    <a:extLst>
                      <a:ext uri="{FF2B5EF4-FFF2-40B4-BE49-F238E27FC236}">
                        <a16:creationId xmlns:a16="http://schemas.microsoft.com/office/drawing/2014/main" id="{674DC6F6-F0B6-3891-13C8-B113D2AA6F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29657" y="3481696"/>
                    <a:ext cx="123825" cy="261938"/>
                  </a:xfrm>
                  <a:custGeom>
                    <a:avLst/>
                    <a:gdLst>
                      <a:gd name="T0" fmla="*/ 12 w 78"/>
                      <a:gd name="T1" fmla="*/ 165 h 165"/>
                      <a:gd name="T2" fmla="*/ 0 w 78"/>
                      <a:gd name="T3" fmla="*/ 141 h 165"/>
                      <a:gd name="T4" fmla="*/ 42 w 78"/>
                      <a:gd name="T5" fmla="*/ 12 h 165"/>
                      <a:gd name="T6" fmla="*/ 66 w 78"/>
                      <a:gd name="T7" fmla="*/ 0 h 165"/>
                      <a:gd name="T8" fmla="*/ 78 w 78"/>
                      <a:gd name="T9" fmla="*/ 24 h 165"/>
                      <a:gd name="T10" fmla="*/ 37 w 78"/>
                      <a:gd name="T11" fmla="*/ 153 h 165"/>
                      <a:gd name="T12" fmla="*/ 12 w 78"/>
                      <a:gd name="T13" fmla="*/ 165 h 165"/>
                      <a:gd name="T14" fmla="*/ 12 w 78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8" h="165">
                        <a:moveTo>
                          <a:pt x="12" y="165"/>
                        </a:moveTo>
                        <a:lnTo>
                          <a:pt x="0" y="141"/>
                        </a:lnTo>
                        <a:lnTo>
                          <a:pt x="42" y="12"/>
                        </a:lnTo>
                        <a:lnTo>
                          <a:pt x="66" y="0"/>
                        </a:lnTo>
                        <a:lnTo>
                          <a:pt x="78" y="24"/>
                        </a:lnTo>
                        <a:lnTo>
                          <a:pt x="37" y="153"/>
                        </a:lnTo>
                        <a:lnTo>
                          <a:pt x="12" y="165"/>
                        </a:lnTo>
                        <a:lnTo>
                          <a:pt x="12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Freeform 62">
                    <a:extLst>
                      <a:ext uri="{FF2B5EF4-FFF2-40B4-BE49-F238E27FC236}">
                        <a16:creationId xmlns:a16="http://schemas.microsoft.com/office/drawing/2014/main" id="{E2C01F4F-70AF-C31F-B5D8-8EAC8FCE8B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4907" y="3500746"/>
                    <a:ext cx="103187" cy="269875"/>
                  </a:xfrm>
                  <a:custGeom>
                    <a:avLst/>
                    <a:gdLst>
                      <a:gd name="T0" fmla="*/ 14 w 65"/>
                      <a:gd name="T1" fmla="*/ 170 h 170"/>
                      <a:gd name="T2" fmla="*/ 0 w 65"/>
                      <a:gd name="T3" fmla="*/ 147 h 170"/>
                      <a:gd name="T4" fmla="*/ 28 w 65"/>
                      <a:gd name="T5" fmla="*/ 15 h 170"/>
                      <a:gd name="T6" fmla="*/ 50 w 65"/>
                      <a:gd name="T7" fmla="*/ 0 h 170"/>
                      <a:gd name="T8" fmla="*/ 65 w 65"/>
                      <a:gd name="T9" fmla="*/ 23 h 170"/>
                      <a:gd name="T10" fmla="*/ 37 w 65"/>
                      <a:gd name="T11" fmla="*/ 155 h 170"/>
                      <a:gd name="T12" fmla="*/ 14 w 65"/>
                      <a:gd name="T13" fmla="*/ 170 h 170"/>
                      <a:gd name="T14" fmla="*/ 14 w 65"/>
                      <a:gd name="T15" fmla="*/ 17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5" h="170">
                        <a:moveTo>
                          <a:pt x="14" y="170"/>
                        </a:moveTo>
                        <a:lnTo>
                          <a:pt x="0" y="147"/>
                        </a:lnTo>
                        <a:lnTo>
                          <a:pt x="28" y="15"/>
                        </a:lnTo>
                        <a:lnTo>
                          <a:pt x="50" y="0"/>
                        </a:lnTo>
                        <a:lnTo>
                          <a:pt x="65" y="23"/>
                        </a:lnTo>
                        <a:lnTo>
                          <a:pt x="37" y="155"/>
                        </a:lnTo>
                        <a:lnTo>
                          <a:pt x="14" y="170"/>
                        </a:lnTo>
                        <a:lnTo>
                          <a:pt x="14" y="17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Freeform 63">
                    <a:extLst>
                      <a:ext uri="{FF2B5EF4-FFF2-40B4-BE49-F238E27FC236}">
                        <a16:creationId xmlns:a16="http://schemas.microsoft.com/office/drawing/2014/main" id="{31BA435F-C039-5469-BF0A-7211E47F29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745" y="3511859"/>
                    <a:ext cx="82550" cy="274638"/>
                  </a:xfrm>
                  <a:custGeom>
                    <a:avLst/>
                    <a:gdLst>
                      <a:gd name="T0" fmla="*/ 17 w 52"/>
                      <a:gd name="T1" fmla="*/ 173 h 173"/>
                      <a:gd name="T2" fmla="*/ 0 w 52"/>
                      <a:gd name="T3" fmla="*/ 152 h 173"/>
                      <a:gd name="T4" fmla="*/ 14 w 52"/>
                      <a:gd name="T5" fmla="*/ 17 h 173"/>
                      <a:gd name="T6" fmla="*/ 35 w 52"/>
                      <a:gd name="T7" fmla="*/ 0 h 173"/>
                      <a:gd name="T8" fmla="*/ 52 w 52"/>
                      <a:gd name="T9" fmla="*/ 21 h 173"/>
                      <a:gd name="T10" fmla="*/ 38 w 52"/>
                      <a:gd name="T11" fmla="*/ 156 h 173"/>
                      <a:gd name="T12" fmla="*/ 17 w 52"/>
                      <a:gd name="T13" fmla="*/ 173 h 173"/>
                      <a:gd name="T14" fmla="*/ 17 w 52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2" h="173">
                        <a:moveTo>
                          <a:pt x="17" y="173"/>
                        </a:moveTo>
                        <a:lnTo>
                          <a:pt x="0" y="152"/>
                        </a:lnTo>
                        <a:lnTo>
                          <a:pt x="14" y="17"/>
                        </a:lnTo>
                        <a:lnTo>
                          <a:pt x="35" y="0"/>
                        </a:lnTo>
                        <a:lnTo>
                          <a:pt x="52" y="21"/>
                        </a:lnTo>
                        <a:lnTo>
                          <a:pt x="38" y="156"/>
                        </a:lnTo>
                        <a:lnTo>
                          <a:pt x="17" y="173"/>
                        </a:lnTo>
                        <a:lnTo>
                          <a:pt x="17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Freeform 64">
                    <a:extLst>
                      <a:ext uri="{FF2B5EF4-FFF2-40B4-BE49-F238E27FC236}">
                        <a16:creationId xmlns:a16="http://schemas.microsoft.com/office/drawing/2014/main" id="{77BA8B04-18E1-E4B7-D211-AA66BEE044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170" y="3516621"/>
                    <a:ext cx="60325" cy="274638"/>
                  </a:xfrm>
                  <a:custGeom>
                    <a:avLst/>
                    <a:gdLst>
                      <a:gd name="T0" fmla="*/ 19 w 38"/>
                      <a:gd name="T1" fmla="*/ 173 h 173"/>
                      <a:gd name="T2" fmla="*/ 0 w 38"/>
                      <a:gd name="T3" fmla="*/ 154 h 173"/>
                      <a:gd name="T4" fmla="*/ 0 w 38"/>
                      <a:gd name="T5" fmla="*/ 19 h 173"/>
                      <a:gd name="T6" fmla="*/ 19 w 38"/>
                      <a:gd name="T7" fmla="*/ 0 h 173"/>
                      <a:gd name="T8" fmla="*/ 38 w 38"/>
                      <a:gd name="T9" fmla="*/ 19 h 173"/>
                      <a:gd name="T10" fmla="*/ 38 w 38"/>
                      <a:gd name="T11" fmla="*/ 154 h 173"/>
                      <a:gd name="T12" fmla="*/ 19 w 38"/>
                      <a:gd name="T13" fmla="*/ 173 h 173"/>
                      <a:gd name="T14" fmla="*/ 19 w 38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8" h="173">
                        <a:moveTo>
                          <a:pt x="19" y="173"/>
                        </a:moveTo>
                        <a:lnTo>
                          <a:pt x="0" y="154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38" y="19"/>
                        </a:lnTo>
                        <a:lnTo>
                          <a:pt x="38" y="154"/>
                        </a:lnTo>
                        <a:lnTo>
                          <a:pt x="19" y="173"/>
                        </a:lnTo>
                        <a:lnTo>
                          <a:pt x="19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Freeform 65">
                    <a:extLst>
                      <a:ext uri="{FF2B5EF4-FFF2-40B4-BE49-F238E27FC236}">
                        <a16:creationId xmlns:a16="http://schemas.microsoft.com/office/drawing/2014/main" id="{B1AF3AED-1170-7134-E1CC-816A76C155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6370" y="3511859"/>
                    <a:ext cx="84137" cy="274638"/>
                  </a:xfrm>
                  <a:custGeom>
                    <a:avLst/>
                    <a:gdLst>
                      <a:gd name="T0" fmla="*/ 36 w 53"/>
                      <a:gd name="T1" fmla="*/ 173 h 173"/>
                      <a:gd name="T2" fmla="*/ 15 w 53"/>
                      <a:gd name="T3" fmla="*/ 156 h 173"/>
                      <a:gd name="T4" fmla="*/ 0 w 53"/>
                      <a:gd name="T5" fmla="*/ 21 h 173"/>
                      <a:gd name="T6" fmla="*/ 17 w 53"/>
                      <a:gd name="T7" fmla="*/ 0 h 173"/>
                      <a:gd name="T8" fmla="*/ 39 w 53"/>
                      <a:gd name="T9" fmla="*/ 17 h 173"/>
                      <a:gd name="T10" fmla="*/ 53 w 53"/>
                      <a:gd name="T11" fmla="*/ 152 h 173"/>
                      <a:gd name="T12" fmla="*/ 36 w 53"/>
                      <a:gd name="T13" fmla="*/ 173 h 173"/>
                      <a:gd name="T14" fmla="*/ 36 w 53"/>
                      <a:gd name="T15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3" h="173">
                        <a:moveTo>
                          <a:pt x="36" y="173"/>
                        </a:moveTo>
                        <a:lnTo>
                          <a:pt x="15" y="156"/>
                        </a:lnTo>
                        <a:lnTo>
                          <a:pt x="0" y="21"/>
                        </a:lnTo>
                        <a:lnTo>
                          <a:pt x="17" y="0"/>
                        </a:lnTo>
                        <a:lnTo>
                          <a:pt x="39" y="17"/>
                        </a:lnTo>
                        <a:lnTo>
                          <a:pt x="53" y="152"/>
                        </a:lnTo>
                        <a:lnTo>
                          <a:pt x="36" y="173"/>
                        </a:lnTo>
                        <a:lnTo>
                          <a:pt x="36" y="17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Freeform 66">
                    <a:extLst>
                      <a:ext uri="{FF2B5EF4-FFF2-40B4-BE49-F238E27FC236}">
                        <a16:creationId xmlns:a16="http://schemas.microsoft.com/office/drawing/2014/main" id="{67137EA2-294A-6BB8-B167-CEB4E9A21A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2570" y="3500746"/>
                    <a:ext cx="104775" cy="269875"/>
                  </a:xfrm>
                  <a:custGeom>
                    <a:avLst/>
                    <a:gdLst>
                      <a:gd name="T0" fmla="*/ 51 w 66"/>
                      <a:gd name="T1" fmla="*/ 170 h 170"/>
                      <a:gd name="T2" fmla="*/ 29 w 66"/>
                      <a:gd name="T3" fmla="*/ 155 h 170"/>
                      <a:gd name="T4" fmla="*/ 0 w 66"/>
                      <a:gd name="T5" fmla="*/ 23 h 170"/>
                      <a:gd name="T6" fmla="*/ 15 w 66"/>
                      <a:gd name="T7" fmla="*/ 0 h 170"/>
                      <a:gd name="T8" fmla="*/ 38 w 66"/>
                      <a:gd name="T9" fmla="*/ 15 h 170"/>
                      <a:gd name="T10" fmla="*/ 66 w 66"/>
                      <a:gd name="T11" fmla="*/ 147 h 170"/>
                      <a:gd name="T12" fmla="*/ 51 w 66"/>
                      <a:gd name="T13" fmla="*/ 170 h 170"/>
                      <a:gd name="T14" fmla="*/ 51 w 66"/>
                      <a:gd name="T15" fmla="*/ 17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6" h="170">
                        <a:moveTo>
                          <a:pt x="51" y="170"/>
                        </a:moveTo>
                        <a:lnTo>
                          <a:pt x="29" y="155"/>
                        </a:lnTo>
                        <a:lnTo>
                          <a:pt x="0" y="23"/>
                        </a:lnTo>
                        <a:lnTo>
                          <a:pt x="15" y="0"/>
                        </a:lnTo>
                        <a:lnTo>
                          <a:pt x="38" y="15"/>
                        </a:lnTo>
                        <a:lnTo>
                          <a:pt x="66" y="147"/>
                        </a:lnTo>
                        <a:lnTo>
                          <a:pt x="51" y="170"/>
                        </a:lnTo>
                        <a:lnTo>
                          <a:pt x="51" y="17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Freeform 67">
                    <a:extLst>
                      <a:ext uri="{FF2B5EF4-FFF2-40B4-BE49-F238E27FC236}">
                        <a16:creationId xmlns:a16="http://schemas.microsoft.com/office/drawing/2014/main" id="{24833470-D4F7-A085-E392-30C078FBA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7182" y="3481696"/>
                    <a:ext cx="123825" cy="261938"/>
                  </a:xfrm>
                  <a:custGeom>
                    <a:avLst/>
                    <a:gdLst>
                      <a:gd name="T0" fmla="*/ 66 w 78"/>
                      <a:gd name="T1" fmla="*/ 165 h 165"/>
                      <a:gd name="T2" fmla="*/ 42 w 78"/>
                      <a:gd name="T3" fmla="*/ 153 h 165"/>
                      <a:gd name="T4" fmla="*/ 0 w 78"/>
                      <a:gd name="T5" fmla="*/ 24 h 165"/>
                      <a:gd name="T6" fmla="*/ 13 w 78"/>
                      <a:gd name="T7" fmla="*/ 0 h 165"/>
                      <a:gd name="T8" fmla="*/ 37 w 78"/>
                      <a:gd name="T9" fmla="*/ 12 h 165"/>
                      <a:gd name="T10" fmla="*/ 78 w 78"/>
                      <a:gd name="T11" fmla="*/ 141 h 165"/>
                      <a:gd name="T12" fmla="*/ 66 w 78"/>
                      <a:gd name="T13" fmla="*/ 165 h 165"/>
                      <a:gd name="T14" fmla="*/ 66 w 78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8" h="165">
                        <a:moveTo>
                          <a:pt x="66" y="165"/>
                        </a:moveTo>
                        <a:lnTo>
                          <a:pt x="42" y="153"/>
                        </a:lnTo>
                        <a:lnTo>
                          <a:pt x="0" y="24"/>
                        </a:lnTo>
                        <a:lnTo>
                          <a:pt x="13" y="0"/>
                        </a:lnTo>
                        <a:lnTo>
                          <a:pt x="37" y="12"/>
                        </a:lnTo>
                        <a:lnTo>
                          <a:pt x="78" y="141"/>
                        </a:lnTo>
                        <a:lnTo>
                          <a:pt x="66" y="165"/>
                        </a:lnTo>
                        <a:lnTo>
                          <a:pt x="66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E1385455-2919-36AD-22A1-7BE4787F7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207" y="3456296"/>
                    <a:ext cx="142875" cy="250825"/>
                  </a:xfrm>
                  <a:custGeom>
                    <a:avLst/>
                    <a:gdLst>
                      <a:gd name="T0" fmla="*/ 80 w 90"/>
                      <a:gd name="T1" fmla="*/ 158 h 158"/>
                      <a:gd name="T2" fmla="*/ 55 w 90"/>
                      <a:gd name="T3" fmla="*/ 148 h 158"/>
                      <a:gd name="T4" fmla="*/ 0 w 90"/>
                      <a:gd name="T5" fmla="*/ 25 h 158"/>
                      <a:gd name="T6" fmla="*/ 10 w 90"/>
                      <a:gd name="T7" fmla="*/ 0 h 158"/>
                      <a:gd name="T8" fmla="*/ 35 w 90"/>
                      <a:gd name="T9" fmla="*/ 9 h 158"/>
                      <a:gd name="T10" fmla="*/ 90 w 90"/>
                      <a:gd name="T11" fmla="*/ 133 h 158"/>
                      <a:gd name="T12" fmla="*/ 80 w 90"/>
                      <a:gd name="T13" fmla="*/ 158 h 158"/>
                      <a:gd name="T14" fmla="*/ 80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80" y="158"/>
                        </a:moveTo>
                        <a:lnTo>
                          <a:pt x="55" y="148"/>
                        </a:lnTo>
                        <a:lnTo>
                          <a:pt x="0" y="25"/>
                        </a:lnTo>
                        <a:lnTo>
                          <a:pt x="10" y="0"/>
                        </a:lnTo>
                        <a:lnTo>
                          <a:pt x="35" y="9"/>
                        </a:lnTo>
                        <a:lnTo>
                          <a:pt x="90" y="133"/>
                        </a:lnTo>
                        <a:lnTo>
                          <a:pt x="80" y="158"/>
                        </a:lnTo>
                        <a:lnTo>
                          <a:pt x="80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6D7ECA4-A831-DBDD-DCAA-F1DF95B29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0057" y="3422959"/>
                    <a:ext cx="160337" cy="238125"/>
                  </a:xfrm>
                  <a:custGeom>
                    <a:avLst/>
                    <a:gdLst>
                      <a:gd name="T0" fmla="*/ 94 w 101"/>
                      <a:gd name="T1" fmla="*/ 150 h 150"/>
                      <a:gd name="T2" fmla="*/ 67 w 101"/>
                      <a:gd name="T3" fmla="*/ 143 h 150"/>
                      <a:gd name="T4" fmla="*/ 0 w 101"/>
                      <a:gd name="T5" fmla="*/ 26 h 150"/>
                      <a:gd name="T6" fmla="*/ 7 w 101"/>
                      <a:gd name="T7" fmla="*/ 0 h 150"/>
                      <a:gd name="T8" fmla="*/ 33 w 101"/>
                      <a:gd name="T9" fmla="*/ 7 h 150"/>
                      <a:gd name="T10" fmla="*/ 101 w 101"/>
                      <a:gd name="T11" fmla="*/ 124 h 150"/>
                      <a:gd name="T12" fmla="*/ 94 w 101"/>
                      <a:gd name="T13" fmla="*/ 150 h 150"/>
                      <a:gd name="T14" fmla="*/ 94 w 101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150">
                        <a:moveTo>
                          <a:pt x="94" y="150"/>
                        </a:moveTo>
                        <a:lnTo>
                          <a:pt x="67" y="143"/>
                        </a:lnTo>
                        <a:lnTo>
                          <a:pt x="0" y="26"/>
                        </a:lnTo>
                        <a:lnTo>
                          <a:pt x="7" y="0"/>
                        </a:lnTo>
                        <a:lnTo>
                          <a:pt x="33" y="7"/>
                        </a:lnTo>
                        <a:lnTo>
                          <a:pt x="101" y="124"/>
                        </a:lnTo>
                        <a:lnTo>
                          <a:pt x="94" y="150"/>
                        </a:lnTo>
                        <a:lnTo>
                          <a:pt x="94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8" name="Freeform 70">
                    <a:extLst>
                      <a:ext uri="{FF2B5EF4-FFF2-40B4-BE49-F238E27FC236}">
                        <a16:creationId xmlns:a16="http://schemas.microsoft.com/office/drawing/2014/main" id="{F182A3E9-388B-429D-BE2E-4872C894E9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145" y="3383271"/>
                    <a:ext cx="176212" cy="222250"/>
                  </a:xfrm>
                  <a:custGeom>
                    <a:avLst/>
                    <a:gdLst>
                      <a:gd name="T0" fmla="*/ 107 w 111"/>
                      <a:gd name="T1" fmla="*/ 140 h 140"/>
                      <a:gd name="T2" fmla="*/ 80 w 111"/>
                      <a:gd name="T3" fmla="*/ 136 h 140"/>
                      <a:gd name="T4" fmla="*/ 0 w 111"/>
                      <a:gd name="T5" fmla="*/ 26 h 140"/>
                      <a:gd name="T6" fmla="*/ 5 w 111"/>
                      <a:gd name="T7" fmla="*/ 0 h 140"/>
                      <a:gd name="T8" fmla="*/ 32 w 111"/>
                      <a:gd name="T9" fmla="*/ 4 h 140"/>
                      <a:gd name="T10" fmla="*/ 111 w 111"/>
                      <a:gd name="T11" fmla="*/ 113 h 140"/>
                      <a:gd name="T12" fmla="*/ 107 w 111"/>
                      <a:gd name="T13" fmla="*/ 140 h 140"/>
                      <a:gd name="T14" fmla="*/ 107 w 111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1" h="140">
                        <a:moveTo>
                          <a:pt x="107" y="140"/>
                        </a:moveTo>
                        <a:lnTo>
                          <a:pt x="80" y="136"/>
                        </a:lnTo>
                        <a:lnTo>
                          <a:pt x="0" y="26"/>
                        </a:lnTo>
                        <a:lnTo>
                          <a:pt x="5" y="0"/>
                        </a:lnTo>
                        <a:lnTo>
                          <a:pt x="32" y="4"/>
                        </a:lnTo>
                        <a:lnTo>
                          <a:pt x="111" y="113"/>
                        </a:lnTo>
                        <a:lnTo>
                          <a:pt x="107" y="140"/>
                        </a:lnTo>
                        <a:lnTo>
                          <a:pt x="107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Freeform 71">
                    <a:extLst>
                      <a:ext uri="{FF2B5EF4-FFF2-40B4-BE49-F238E27FC236}">
                        <a16:creationId xmlns:a16="http://schemas.microsoft.com/office/drawing/2014/main" id="{9E328116-C8B8-A4BB-F07C-21D564405A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7057" y="3335646"/>
                    <a:ext cx="188912" cy="204788"/>
                  </a:xfrm>
                  <a:custGeom>
                    <a:avLst/>
                    <a:gdLst>
                      <a:gd name="T0" fmla="*/ 118 w 119"/>
                      <a:gd name="T1" fmla="*/ 129 h 129"/>
                      <a:gd name="T2" fmla="*/ 91 w 119"/>
                      <a:gd name="T3" fmla="*/ 128 h 129"/>
                      <a:gd name="T4" fmla="*/ 0 w 119"/>
                      <a:gd name="T5" fmla="*/ 28 h 129"/>
                      <a:gd name="T6" fmla="*/ 2 w 119"/>
                      <a:gd name="T7" fmla="*/ 0 h 129"/>
                      <a:gd name="T8" fmla="*/ 29 w 119"/>
                      <a:gd name="T9" fmla="*/ 2 h 129"/>
                      <a:gd name="T10" fmla="*/ 119 w 119"/>
                      <a:gd name="T11" fmla="*/ 102 h 129"/>
                      <a:gd name="T12" fmla="*/ 118 w 119"/>
                      <a:gd name="T13" fmla="*/ 129 h 129"/>
                      <a:gd name="T14" fmla="*/ 118 w 119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9" h="129">
                        <a:moveTo>
                          <a:pt x="118" y="129"/>
                        </a:moveTo>
                        <a:lnTo>
                          <a:pt x="91" y="128"/>
                        </a:lnTo>
                        <a:lnTo>
                          <a:pt x="0" y="28"/>
                        </a:lnTo>
                        <a:lnTo>
                          <a:pt x="2" y="0"/>
                        </a:lnTo>
                        <a:lnTo>
                          <a:pt x="29" y="2"/>
                        </a:lnTo>
                        <a:lnTo>
                          <a:pt x="119" y="102"/>
                        </a:lnTo>
                        <a:lnTo>
                          <a:pt x="118" y="129"/>
                        </a:lnTo>
                        <a:lnTo>
                          <a:pt x="118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Freeform 72">
                    <a:extLst>
                      <a:ext uri="{FF2B5EF4-FFF2-40B4-BE49-F238E27FC236}">
                        <a16:creationId xmlns:a16="http://schemas.microsoft.com/office/drawing/2014/main" id="{C0A53260-0096-F66F-8C26-C98102E9A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032" y="3281671"/>
                    <a:ext cx="204787" cy="188913"/>
                  </a:xfrm>
                  <a:custGeom>
                    <a:avLst/>
                    <a:gdLst>
                      <a:gd name="T0" fmla="*/ 102 w 129"/>
                      <a:gd name="T1" fmla="*/ 119 h 119"/>
                      <a:gd name="T2" fmla="*/ 2 w 129"/>
                      <a:gd name="T3" fmla="*/ 29 h 119"/>
                      <a:gd name="T4" fmla="*/ 0 w 129"/>
                      <a:gd name="T5" fmla="*/ 2 h 119"/>
                      <a:gd name="T6" fmla="*/ 27 w 129"/>
                      <a:gd name="T7" fmla="*/ 0 h 119"/>
                      <a:gd name="T8" fmla="*/ 128 w 129"/>
                      <a:gd name="T9" fmla="*/ 91 h 119"/>
                      <a:gd name="T10" fmla="*/ 129 w 129"/>
                      <a:gd name="T11" fmla="*/ 118 h 119"/>
                      <a:gd name="T12" fmla="*/ 102 w 129"/>
                      <a:gd name="T13" fmla="*/ 119 h 119"/>
                      <a:gd name="T14" fmla="*/ 102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102" y="119"/>
                        </a:moveTo>
                        <a:lnTo>
                          <a:pt x="2" y="29"/>
                        </a:lnTo>
                        <a:lnTo>
                          <a:pt x="0" y="2"/>
                        </a:lnTo>
                        <a:lnTo>
                          <a:pt x="27" y="0"/>
                        </a:lnTo>
                        <a:lnTo>
                          <a:pt x="128" y="91"/>
                        </a:lnTo>
                        <a:lnTo>
                          <a:pt x="129" y="118"/>
                        </a:lnTo>
                        <a:lnTo>
                          <a:pt x="102" y="119"/>
                        </a:lnTo>
                        <a:lnTo>
                          <a:pt x="102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1" name="Freeform 73">
                    <a:extLst>
                      <a:ext uri="{FF2B5EF4-FFF2-40B4-BE49-F238E27FC236}">
                        <a16:creationId xmlns:a16="http://schemas.microsoft.com/office/drawing/2014/main" id="{6219430C-39BC-BE08-828C-3AC6B933FB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657" y="3219759"/>
                    <a:ext cx="222250" cy="176213"/>
                  </a:xfrm>
                  <a:custGeom>
                    <a:avLst/>
                    <a:gdLst>
                      <a:gd name="T0" fmla="*/ 113 w 140"/>
                      <a:gd name="T1" fmla="*/ 111 h 111"/>
                      <a:gd name="T2" fmla="*/ 4 w 140"/>
                      <a:gd name="T3" fmla="*/ 32 h 111"/>
                      <a:gd name="T4" fmla="*/ 0 w 140"/>
                      <a:gd name="T5" fmla="*/ 5 h 111"/>
                      <a:gd name="T6" fmla="*/ 26 w 140"/>
                      <a:gd name="T7" fmla="*/ 0 h 111"/>
                      <a:gd name="T8" fmla="*/ 135 w 140"/>
                      <a:gd name="T9" fmla="*/ 80 h 111"/>
                      <a:gd name="T10" fmla="*/ 140 w 140"/>
                      <a:gd name="T11" fmla="*/ 107 h 111"/>
                      <a:gd name="T12" fmla="*/ 113 w 140"/>
                      <a:gd name="T13" fmla="*/ 111 h 111"/>
                      <a:gd name="T14" fmla="*/ 113 w 140"/>
                      <a:gd name="T15" fmla="*/ 111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1">
                        <a:moveTo>
                          <a:pt x="113" y="111"/>
                        </a:moveTo>
                        <a:lnTo>
                          <a:pt x="4" y="32"/>
                        </a:lnTo>
                        <a:lnTo>
                          <a:pt x="0" y="5"/>
                        </a:lnTo>
                        <a:lnTo>
                          <a:pt x="26" y="0"/>
                        </a:lnTo>
                        <a:lnTo>
                          <a:pt x="135" y="80"/>
                        </a:lnTo>
                        <a:lnTo>
                          <a:pt x="140" y="107"/>
                        </a:lnTo>
                        <a:lnTo>
                          <a:pt x="113" y="111"/>
                        </a:lnTo>
                        <a:lnTo>
                          <a:pt x="113" y="11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Freeform 74">
                    <a:extLst>
                      <a:ext uri="{FF2B5EF4-FFF2-40B4-BE49-F238E27FC236}">
                        <a16:creationId xmlns:a16="http://schemas.microsoft.com/office/drawing/2014/main" id="{6868065E-DC92-DE1C-28EA-B2F98FA01A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8345" y="3154671"/>
                    <a:ext cx="236537" cy="160338"/>
                  </a:xfrm>
                  <a:custGeom>
                    <a:avLst/>
                    <a:gdLst>
                      <a:gd name="T0" fmla="*/ 124 w 149"/>
                      <a:gd name="T1" fmla="*/ 101 h 101"/>
                      <a:gd name="T2" fmla="*/ 7 w 149"/>
                      <a:gd name="T3" fmla="*/ 33 h 101"/>
                      <a:gd name="T4" fmla="*/ 0 w 149"/>
                      <a:gd name="T5" fmla="*/ 7 h 101"/>
                      <a:gd name="T6" fmla="*/ 26 w 149"/>
                      <a:gd name="T7" fmla="*/ 0 h 101"/>
                      <a:gd name="T8" fmla="*/ 143 w 149"/>
                      <a:gd name="T9" fmla="*/ 68 h 101"/>
                      <a:gd name="T10" fmla="*/ 149 w 149"/>
                      <a:gd name="T11" fmla="*/ 94 h 101"/>
                      <a:gd name="T12" fmla="*/ 124 w 149"/>
                      <a:gd name="T13" fmla="*/ 101 h 101"/>
                      <a:gd name="T14" fmla="*/ 124 w 149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9" h="101">
                        <a:moveTo>
                          <a:pt x="124" y="101"/>
                        </a:moveTo>
                        <a:lnTo>
                          <a:pt x="7" y="33"/>
                        </a:lnTo>
                        <a:lnTo>
                          <a:pt x="0" y="7"/>
                        </a:lnTo>
                        <a:lnTo>
                          <a:pt x="26" y="0"/>
                        </a:lnTo>
                        <a:lnTo>
                          <a:pt x="143" y="68"/>
                        </a:lnTo>
                        <a:lnTo>
                          <a:pt x="149" y="94"/>
                        </a:lnTo>
                        <a:lnTo>
                          <a:pt x="124" y="101"/>
                        </a:lnTo>
                        <a:lnTo>
                          <a:pt x="124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3" name="Freeform 75">
                    <a:extLst>
                      <a:ext uri="{FF2B5EF4-FFF2-40B4-BE49-F238E27FC236}">
                        <a16:creationId xmlns:a16="http://schemas.microsoft.com/office/drawing/2014/main" id="{E8D95651-9BE2-BCA7-0759-53417DE41A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1682" y="3084821"/>
                    <a:ext cx="250825" cy="142875"/>
                  </a:xfrm>
                  <a:custGeom>
                    <a:avLst/>
                    <a:gdLst>
                      <a:gd name="T0" fmla="*/ 133 w 158"/>
                      <a:gd name="T1" fmla="*/ 90 h 90"/>
                      <a:gd name="T2" fmla="*/ 9 w 158"/>
                      <a:gd name="T3" fmla="*/ 35 h 90"/>
                      <a:gd name="T4" fmla="*/ 0 w 158"/>
                      <a:gd name="T5" fmla="*/ 10 h 90"/>
                      <a:gd name="T6" fmla="*/ 25 w 158"/>
                      <a:gd name="T7" fmla="*/ 0 h 90"/>
                      <a:gd name="T8" fmla="*/ 148 w 158"/>
                      <a:gd name="T9" fmla="*/ 55 h 90"/>
                      <a:gd name="T10" fmla="*/ 158 w 158"/>
                      <a:gd name="T11" fmla="*/ 81 h 90"/>
                      <a:gd name="T12" fmla="*/ 133 w 158"/>
                      <a:gd name="T13" fmla="*/ 90 h 90"/>
                      <a:gd name="T14" fmla="*/ 133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133" y="90"/>
                        </a:moveTo>
                        <a:lnTo>
                          <a:pt x="9" y="35"/>
                        </a:lnTo>
                        <a:lnTo>
                          <a:pt x="0" y="10"/>
                        </a:lnTo>
                        <a:lnTo>
                          <a:pt x="25" y="0"/>
                        </a:lnTo>
                        <a:lnTo>
                          <a:pt x="148" y="55"/>
                        </a:lnTo>
                        <a:lnTo>
                          <a:pt x="158" y="81"/>
                        </a:lnTo>
                        <a:lnTo>
                          <a:pt x="133" y="90"/>
                        </a:lnTo>
                        <a:lnTo>
                          <a:pt x="133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4" name="Freeform 76">
                    <a:extLst>
                      <a:ext uri="{FF2B5EF4-FFF2-40B4-BE49-F238E27FC236}">
                        <a16:creationId xmlns:a16="http://schemas.microsoft.com/office/drawing/2014/main" id="{7CE81A0E-06A9-077B-5831-70C6F05F26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7082" y="3013384"/>
                    <a:ext cx="261937" cy="123825"/>
                  </a:xfrm>
                  <a:custGeom>
                    <a:avLst/>
                    <a:gdLst>
                      <a:gd name="T0" fmla="*/ 141 w 165"/>
                      <a:gd name="T1" fmla="*/ 78 h 78"/>
                      <a:gd name="T2" fmla="*/ 12 w 165"/>
                      <a:gd name="T3" fmla="*/ 36 h 78"/>
                      <a:gd name="T4" fmla="*/ 0 w 165"/>
                      <a:gd name="T5" fmla="*/ 12 h 78"/>
                      <a:gd name="T6" fmla="*/ 24 w 165"/>
                      <a:gd name="T7" fmla="*/ 0 h 78"/>
                      <a:gd name="T8" fmla="*/ 153 w 165"/>
                      <a:gd name="T9" fmla="*/ 41 h 78"/>
                      <a:gd name="T10" fmla="*/ 165 w 165"/>
                      <a:gd name="T11" fmla="*/ 65 h 78"/>
                      <a:gd name="T12" fmla="*/ 141 w 165"/>
                      <a:gd name="T13" fmla="*/ 78 h 78"/>
                      <a:gd name="T14" fmla="*/ 141 w 165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5" h="78">
                        <a:moveTo>
                          <a:pt x="141" y="78"/>
                        </a:moveTo>
                        <a:lnTo>
                          <a:pt x="12" y="36"/>
                        </a:lnTo>
                        <a:lnTo>
                          <a:pt x="0" y="12"/>
                        </a:lnTo>
                        <a:lnTo>
                          <a:pt x="24" y="0"/>
                        </a:lnTo>
                        <a:lnTo>
                          <a:pt x="153" y="41"/>
                        </a:lnTo>
                        <a:lnTo>
                          <a:pt x="165" y="65"/>
                        </a:lnTo>
                        <a:lnTo>
                          <a:pt x="141" y="78"/>
                        </a:lnTo>
                        <a:lnTo>
                          <a:pt x="141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5" name="Freeform 77">
                    <a:extLst>
                      <a:ext uri="{FF2B5EF4-FFF2-40B4-BE49-F238E27FC236}">
                        <a16:creationId xmlns:a16="http://schemas.microsoft.com/office/drawing/2014/main" id="{0F52E5D3-C47A-4002-7DB7-42C6A52477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132" y="2937184"/>
                    <a:ext cx="269875" cy="104775"/>
                  </a:xfrm>
                  <a:custGeom>
                    <a:avLst/>
                    <a:gdLst>
                      <a:gd name="T0" fmla="*/ 147 w 170"/>
                      <a:gd name="T1" fmla="*/ 66 h 66"/>
                      <a:gd name="T2" fmla="*/ 15 w 170"/>
                      <a:gd name="T3" fmla="*/ 38 h 66"/>
                      <a:gd name="T4" fmla="*/ 0 w 170"/>
                      <a:gd name="T5" fmla="*/ 15 h 66"/>
                      <a:gd name="T6" fmla="*/ 23 w 170"/>
                      <a:gd name="T7" fmla="*/ 0 h 66"/>
                      <a:gd name="T8" fmla="*/ 155 w 170"/>
                      <a:gd name="T9" fmla="*/ 29 h 66"/>
                      <a:gd name="T10" fmla="*/ 170 w 170"/>
                      <a:gd name="T11" fmla="*/ 51 h 66"/>
                      <a:gd name="T12" fmla="*/ 147 w 170"/>
                      <a:gd name="T13" fmla="*/ 66 h 66"/>
                      <a:gd name="T14" fmla="*/ 147 w 170"/>
                      <a:gd name="T15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6">
                        <a:moveTo>
                          <a:pt x="147" y="66"/>
                        </a:moveTo>
                        <a:lnTo>
                          <a:pt x="15" y="38"/>
                        </a:lnTo>
                        <a:lnTo>
                          <a:pt x="0" y="15"/>
                        </a:lnTo>
                        <a:lnTo>
                          <a:pt x="23" y="0"/>
                        </a:lnTo>
                        <a:lnTo>
                          <a:pt x="155" y="29"/>
                        </a:lnTo>
                        <a:lnTo>
                          <a:pt x="170" y="51"/>
                        </a:lnTo>
                        <a:lnTo>
                          <a:pt x="147" y="66"/>
                        </a:lnTo>
                        <a:lnTo>
                          <a:pt x="147" y="6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Freeform 78">
                    <a:extLst>
                      <a:ext uri="{FF2B5EF4-FFF2-40B4-BE49-F238E27FC236}">
                        <a16:creationId xmlns:a16="http://schemas.microsoft.com/office/drawing/2014/main" id="{6D14AA54-B18D-BD2D-4938-48BFC921F8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7245" y="2860984"/>
                    <a:ext cx="273050" cy="84138"/>
                  </a:xfrm>
                  <a:custGeom>
                    <a:avLst/>
                    <a:gdLst>
                      <a:gd name="T0" fmla="*/ 152 w 172"/>
                      <a:gd name="T1" fmla="*/ 53 h 53"/>
                      <a:gd name="T2" fmla="*/ 17 w 172"/>
                      <a:gd name="T3" fmla="*/ 39 h 53"/>
                      <a:gd name="T4" fmla="*/ 0 w 172"/>
                      <a:gd name="T5" fmla="*/ 17 h 53"/>
                      <a:gd name="T6" fmla="*/ 21 w 172"/>
                      <a:gd name="T7" fmla="*/ 0 h 53"/>
                      <a:gd name="T8" fmla="*/ 155 w 172"/>
                      <a:gd name="T9" fmla="*/ 15 h 53"/>
                      <a:gd name="T10" fmla="*/ 172 w 172"/>
                      <a:gd name="T11" fmla="*/ 36 h 53"/>
                      <a:gd name="T12" fmla="*/ 152 w 172"/>
                      <a:gd name="T13" fmla="*/ 53 h 53"/>
                      <a:gd name="T14" fmla="*/ 152 w 172"/>
                      <a:gd name="T15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3">
                        <a:moveTo>
                          <a:pt x="152" y="53"/>
                        </a:moveTo>
                        <a:lnTo>
                          <a:pt x="17" y="39"/>
                        </a:lnTo>
                        <a:lnTo>
                          <a:pt x="0" y="17"/>
                        </a:lnTo>
                        <a:lnTo>
                          <a:pt x="21" y="0"/>
                        </a:lnTo>
                        <a:lnTo>
                          <a:pt x="155" y="15"/>
                        </a:lnTo>
                        <a:lnTo>
                          <a:pt x="172" y="36"/>
                        </a:lnTo>
                        <a:lnTo>
                          <a:pt x="152" y="53"/>
                        </a:lnTo>
                        <a:lnTo>
                          <a:pt x="152" y="53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Freeform 79">
                    <a:extLst>
                      <a:ext uri="{FF2B5EF4-FFF2-40B4-BE49-F238E27FC236}">
                        <a16:creationId xmlns:a16="http://schemas.microsoft.com/office/drawing/2014/main" id="{EC0B8638-413F-BA0E-6CE2-68658AF684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2007" y="2784784"/>
                    <a:ext cx="274637" cy="60325"/>
                  </a:xfrm>
                  <a:custGeom>
                    <a:avLst/>
                    <a:gdLst>
                      <a:gd name="T0" fmla="*/ 154 w 173"/>
                      <a:gd name="T1" fmla="*/ 38 h 38"/>
                      <a:gd name="T2" fmla="*/ 19 w 173"/>
                      <a:gd name="T3" fmla="*/ 38 h 38"/>
                      <a:gd name="T4" fmla="*/ 0 w 173"/>
                      <a:gd name="T5" fmla="*/ 19 h 38"/>
                      <a:gd name="T6" fmla="*/ 19 w 173"/>
                      <a:gd name="T7" fmla="*/ 0 h 38"/>
                      <a:gd name="T8" fmla="*/ 154 w 173"/>
                      <a:gd name="T9" fmla="*/ 0 h 38"/>
                      <a:gd name="T10" fmla="*/ 173 w 173"/>
                      <a:gd name="T11" fmla="*/ 19 h 38"/>
                      <a:gd name="T12" fmla="*/ 154 w 173"/>
                      <a:gd name="T13" fmla="*/ 38 h 38"/>
                      <a:gd name="T14" fmla="*/ 154 w 173"/>
                      <a:gd name="T15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3" h="38">
                        <a:moveTo>
                          <a:pt x="154" y="38"/>
                        </a:moveTo>
                        <a:lnTo>
                          <a:pt x="19" y="38"/>
                        </a:lnTo>
                        <a:lnTo>
                          <a:pt x="0" y="19"/>
                        </a:lnTo>
                        <a:lnTo>
                          <a:pt x="19" y="0"/>
                        </a:lnTo>
                        <a:lnTo>
                          <a:pt x="154" y="0"/>
                        </a:lnTo>
                        <a:lnTo>
                          <a:pt x="173" y="19"/>
                        </a:lnTo>
                        <a:lnTo>
                          <a:pt x="154" y="38"/>
                        </a:lnTo>
                        <a:lnTo>
                          <a:pt x="154" y="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8" name="Freeform 80">
                    <a:extLst>
                      <a:ext uri="{FF2B5EF4-FFF2-40B4-BE49-F238E27FC236}">
                        <a16:creationId xmlns:a16="http://schemas.microsoft.com/office/drawing/2014/main" id="{81E41CB2-59F0-9581-0835-4F0B2B98A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7245" y="2686359"/>
                    <a:ext cx="273050" cy="82550"/>
                  </a:xfrm>
                  <a:custGeom>
                    <a:avLst/>
                    <a:gdLst>
                      <a:gd name="T0" fmla="*/ 21 w 172"/>
                      <a:gd name="T1" fmla="*/ 52 h 52"/>
                      <a:gd name="T2" fmla="*/ 0 w 172"/>
                      <a:gd name="T3" fmla="*/ 35 h 52"/>
                      <a:gd name="T4" fmla="*/ 17 w 172"/>
                      <a:gd name="T5" fmla="*/ 14 h 52"/>
                      <a:gd name="T6" fmla="*/ 152 w 172"/>
                      <a:gd name="T7" fmla="*/ 0 h 52"/>
                      <a:gd name="T8" fmla="*/ 172 w 172"/>
                      <a:gd name="T9" fmla="*/ 17 h 52"/>
                      <a:gd name="T10" fmla="*/ 155 w 172"/>
                      <a:gd name="T11" fmla="*/ 38 h 52"/>
                      <a:gd name="T12" fmla="*/ 21 w 172"/>
                      <a:gd name="T13" fmla="*/ 52 h 52"/>
                      <a:gd name="T14" fmla="*/ 21 w 172"/>
                      <a:gd name="T1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52">
                        <a:moveTo>
                          <a:pt x="21" y="52"/>
                        </a:moveTo>
                        <a:lnTo>
                          <a:pt x="0" y="35"/>
                        </a:lnTo>
                        <a:lnTo>
                          <a:pt x="17" y="14"/>
                        </a:lnTo>
                        <a:lnTo>
                          <a:pt x="152" y="0"/>
                        </a:lnTo>
                        <a:lnTo>
                          <a:pt x="172" y="17"/>
                        </a:lnTo>
                        <a:lnTo>
                          <a:pt x="155" y="38"/>
                        </a:lnTo>
                        <a:lnTo>
                          <a:pt x="21" y="52"/>
                        </a:lnTo>
                        <a:lnTo>
                          <a:pt x="21" y="5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9" name="Freeform 81">
                    <a:extLst>
                      <a:ext uri="{FF2B5EF4-FFF2-40B4-BE49-F238E27FC236}">
                        <a16:creationId xmlns:a16="http://schemas.microsoft.com/office/drawing/2014/main" id="{66D24EEE-F845-D1CB-7868-903E93B34D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6132" y="2589521"/>
                    <a:ext cx="269875" cy="103188"/>
                  </a:xfrm>
                  <a:custGeom>
                    <a:avLst/>
                    <a:gdLst>
                      <a:gd name="T0" fmla="*/ 23 w 170"/>
                      <a:gd name="T1" fmla="*/ 65 h 65"/>
                      <a:gd name="T2" fmla="*/ 0 w 170"/>
                      <a:gd name="T3" fmla="*/ 51 h 65"/>
                      <a:gd name="T4" fmla="*/ 15 w 170"/>
                      <a:gd name="T5" fmla="*/ 28 h 65"/>
                      <a:gd name="T6" fmla="*/ 147 w 170"/>
                      <a:gd name="T7" fmla="*/ 0 h 65"/>
                      <a:gd name="T8" fmla="*/ 170 w 170"/>
                      <a:gd name="T9" fmla="*/ 15 h 65"/>
                      <a:gd name="T10" fmla="*/ 155 w 170"/>
                      <a:gd name="T11" fmla="*/ 37 h 65"/>
                      <a:gd name="T12" fmla="*/ 23 w 170"/>
                      <a:gd name="T13" fmla="*/ 65 h 65"/>
                      <a:gd name="T14" fmla="*/ 23 w 170"/>
                      <a:gd name="T1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0" h="65">
                        <a:moveTo>
                          <a:pt x="23" y="65"/>
                        </a:moveTo>
                        <a:lnTo>
                          <a:pt x="0" y="51"/>
                        </a:lnTo>
                        <a:lnTo>
                          <a:pt x="15" y="28"/>
                        </a:lnTo>
                        <a:lnTo>
                          <a:pt x="147" y="0"/>
                        </a:lnTo>
                        <a:lnTo>
                          <a:pt x="170" y="15"/>
                        </a:lnTo>
                        <a:lnTo>
                          <a:pt x="155" y="37"/>
                        </a:lnTo>
                        <a:lnTo>
                          <a:pt x="23" y="65"/>
                        </a:lnTo>
                        <a:lnTo>
                          <a:pt x="23" y="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0" name="Freeform 82">
                    <a:extLst>
                      <a:ext uri="{FF2B5EF4-FFF2-40B4-BE49-F238E27FC236}">
                        <a16:creationId xmlns:a16="http://schemas.microsoft.com/office/drawing/2014/main" id="{D34D0CAA-4FB6-FD57-7DE7-AF0C2C9F5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7082" y="2494271"/>
                    <a:ext cx="261937" cy="123825"/>
                  </a:xfrm>
                  <a:custGeom>
                    <a:avLst/>
                    <a:gdLst>
                      <a:gd name="T0" fmla="*/ 24 w 165"/>
                      <a:gd name="T1" fmla="*/ 78 h 78"/>
                      <a:gd name="T2" fmla="*/ 0 w 165"/>
                      <a:gd name="T3" fmla="*/ 66 h 78"/>
                      <a:gd name="T4" fmla="*/ 12 w 165"/>
                      <a:gd name="T5" fmla="*/ 42 h 78"/>
                      <a:gd name="T6" fmla="*/ 141 w 165"/>
                      <a:gd name="T7" fmla="*/ 0 h 78"/>
                      <a:gd name="T8" fmla="*/ 165 w 165"/>
                      <a:gd name="T9" fmla="*/ 12 h 78"/>
                      <a:gd name="T10" fmla="*/ 153 w 165"/>
                      <a:gd name="T11" fmla="*/ 37 h 78"/>
                      <a:gd name="T12" fmla="*/ 24 w 165"/>
                      <a:gd name="T13" fmla="*/ 78 h 78"/>
                      <a:gd name="T14" fmla="*/ 24 w 165"/>
                      <a:gd name="T15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5" h="78">
                        <a:moveTo>
                          <a:pt x="24" y="78"/>
                        </a:moveTo>
                        <a:lnTo>
                          <a:pt x="0" y="66"/>
                        </a:lnTo>
                        <a:lnTo>
                          <a:pt x="12" y="42"/>
                        </a:lnTo>
                        <a:lnTo>
                          <a:pt x="141" y="0"/>
                        </a:lnTo>
                        <a:lnTo>
                          <a:pt x="165" y="12"/>
                        </a:lnTo>
                        <a:lnTo>
                          <a:pt x="153" y="37"/>
                        </a:lnTo>
                        <a:lnTo>
                          <a:pt x="24" y="78"/>
                        </a:lnTo>
                        <a:lnTo>
                          <a:pt x="24" y="7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1" name="Freeform 83">
                    <a:extLst>
                      <a:ext uri="{FF2B5EF4-FFF2-40B4-BE49-F238E27FC236}">
                        <a16:creationId xmlns:a16="http://schemas.microsoft.com/office/drawing/2014/main" id="{E6D19EBC-675D-1100-73E5-D73A42BCA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1682" y="2403784"/>
                    <a:ext cx="250825" cy="142875"/>
                  </a:xfrm>
                  <a:custGeom>
                    <a:avLst/>
                    <a:gdLst>
                      <a:gd name="T0" fmla="*/ 25 w 158"/>
                      <a:gd name="T1" fmla="*/ 90 h 90"/>
                      <a:gd name="T2" fmla="*/ 0 w 158"/>
                      <a:gd name="T3" fmla="*/ 80 h 90"/>
                      <a:gd name="T4" fmla="*/ 9 w 158"/>
                      <a:gd name="T5" fmla="*/ 55 h 90"/>
                      <a:gd name="T6" fmla="*/ 133 w 158"/>
                      <a:gd name="T7" fmla="*/ 0 h 90"/>
                      <a:gd name="T8" fmla="*/ 158 w 158"/>
                      <a:gd name="T9" fmla="*/ 9 h 90"/>
                      <a:gd name="T10" fmla="*/ 148 w 158"/>
                      <a:gd name="T11" fmla="*/ 34 h 90"/>
                      <a:gd name="T12" fmla="*/ 25 w 158"/>
                      <a:gd name="T13" fmla="*/ 90 h 90"/>
                      <a:gd name="T14" fmla="*/ 25 w 158"/>
                      <a:gd name="T15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58" h="90">
                        <a:moveTo>
                          <a:pt x="25" y="90"/>
                        </a:moveTo>
                        <a:lnTo>
                          <a:pt x="0" y="80"/>
                        </a:lnTo>
                        <a:lnTo>
                          <a:pt x="9" y="55"/>
                        </a:lnTo>
                        <a:lnTo>
                          <a:pt x="133" y="0"/>
                        </a:lnTo>
                        <a:lnTo>
                          <a:pt x="158" y="9"/>
                        </a:lnTo>
                        <a:lnTo>
                          <a:pt x="148" y="34"/>
                        </a:lnTo>
                        <a:lnTo>
                          <a:pt x="25" y="90"/>
                        </a:lnTo>
                        <a:lnTo>
                          <a:pt x="25" y="9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Freeform 84">
                    <a:extLst>
                      <a:ext uri="{FF2B5EF4-FFF2-40B4-BE49-F238E27FC236}">
                        <a16:creationId xmlns:a16="http://schemas.microsoft.com/office/drawing/2014/main" id="{F41B7D5C-556A-C239-24C2-69933DBD40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8345" y="2316471"/>
                    <a:ext cx="236537" cy="160338"/>
                  </a:xfrm>
                  <a:custGeom>
                    <a:avLst/>
                    <a:gdLst>
                      <a:gd name="T0" fmla="*/ 26 w 149"/>
                      <a:gd name="T1" fmla="*/ 101 h 101"/>
                      <a:gd name="T2" fmla="*/ 0 w 149"/>
                      <a:gd name="T3" fmla="*/ 94 h 101"/>
                      <a:gd name="T4" fmla="*/ 7 w 149"/>
                      <a:gd name="T5" fmla="*/ 68 h 101"/>
                      <a:gd name="T6" fmla="*/ 124 w 149"/>
                      <a:gd name="T7" fmla="*/ 0 h 101"/>
                      <a:gd name="T8" fmla="*/ 149 w 149"/>
                      <a:gd name="T9" fmla="*/ 7 h 101"/>
                      <a:gd name="T10" fmla="*/ 143 w 149"/>
                      <a:gd name="T11" fmla="*/ 33 h 101"/>
                      <a:gd name="T12" fmla="*/ 26 w 149"/>
                      <a:gd name="T13" fmla="*/ 101 h 101"/>
                      <a:gd name="T14" fmla="*/ 26 w 149"/>
                      <a:gd name="T15" fmla="*/ 101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9" h="101">
                        <a:moveTo>
                          <a:pt x="26" y="101"/>
                        </a:moveTo>
                        <a:lnTo>
                          <a:pt x="0" y="94"/>
                        </a:lnTo>
                        <a:lnTo>
                          <a:pt x="7" y="68"/>
                        </a:lnTo>
                        <a:lnTo>
                          <a:pt x="124" y="0"/>
                        </a:lnTo>
                        <a:lnTo>
                          <a:pt x="149" y="7"/>
                        </a:lnTo>
                        <a:lnTo>
                          <a:pt x="143" y="33"/>
                        </a:lnTo>
                        <a:lnTo>
                          <a:pt x="26" y="101"/>
                        </a:lnTo>
                        <a:lnTo>
                          <a:pt x="26" y="10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Freeform 85">
                    <a:extLst>
                      <a:ext uri="{FF2B5EF4-FFF2-40B4-BE49-F238E27FC236}">
                        <a16:creationId xmlns:a16="http://schemas.microsoft.com/office/drawing/2014/main" id="{FFCAB791-1236-F298-BDB6-7D9B96CAB5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8657" y="2235509"/>
                    <a:ext cx="222250" cy="174625"/>
                  </a:xfrm>
                  <a:custGeom>
                    <a:avLst/>
                    <a:gdLst>
                      <a:gd name="T0" fmla="*/ 26 w 140"/>
                      <a:gd name="T1" fmla="*/ 110 h 110"/>
                      <a:gd name="T2" fmla="*/ 0 w 140"/>
                      <a:gd name="T3" fmla="*/ 106 h 110"/>
                      <a:gd name="T4" fmla="*/ 4 w 140"/>
                      <a:gd name="T5" fmla="*/ 79 h 110"/>
                      <a:gd name="T6" fmla="*/ 113 w 140"/>
                      <a:gd name="T7" fmla="*/ 0 h 110"/>
                      <a:gd name="T8" fmla="*/ 140 w 140"/>
                      <a:gd name="T9" fmla="*/ 4 h 110"/>
                      <a:gd name="T10" fmla="*/ 135 w 140"/>
                      <a:gd name="T11" fmla="*/ 31 h 110"/>
                      <a:gd name="T12" fmla="*/ 26 w 140"/>
                      <a:gd name="T13" fmla="*/ 110 h 110"/>
                      <a:gd name="T14" fmla="*/ 26 w 140"/>
                      <a:gd name="T15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40" h="110">
                        <a:moveTo>
                          <a:pt x="26" y="110"/>
                        </a:moveTo>
                        <a:lnTo>
                          <a:pt x="0" y="106"/>
                        </a:lnTo>
                        <a:lnTo>
                          <a:pt x="4" y="79"/>
                        </a:lnTo>
                        <a:lnTo>
                          <a:pt x="113" y="0"/>
                        </a:lnTo>
                        <a:lnTo>
                          <a:pt x="140" y="4"/>
                        </a:lnTo>
                        <a:lnTo>
                          <a:pt x="135" y="31"/>
                        </a:lnTo>
                        <a:lnTo>
                          <a:pt x="26" y="110"/>
                        </a:lnTo>
                        <a:lnTo>
                          <a:pt x="26" y="11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4" name="Freeform 86">
                    <a:extLst>
                      <a:ext uri="{FF2B5EF4-FFF2-40B4-BE49-F238E27FC236}">
                        <a16:creationId xmlns:a16="http://schemas.microsoft.com/office/drawing/2014/main" id="{D0826944-B298-AE88-F80B-5E0EA095EC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032" y="2159309"/>
                    <a:ext cx="204787" cy="188913"/>
                  </a:xfrm>
                  <a:custGeom>
                    <a:avLst/>
                    <a:gdLst>
                      <a:gd name="T0" fmla="*/ 27 w 129"/>
                      <a:gd name="T1" fmla="*/ 119 h 119"/>
                      <a:gd name="T2" fmla="*/ 0 w 129"/>
                      <a:gd name="T3" fmla="*/ 118 h 119"/>
                      <a:gd name="T4" fmla="*/ 2 w 129"/>
                      <a:gd name="T5" fmla="*/ 91 h 119"/>
                      <a:gd name="T6" fmla="*/ 102 w 129"/>
                      <a:gd name="T7" fmla="*/ 0 h 119"/>
                      <a:gd name="T8" fmla="*/ 129 w 129"/>
                      <a:gd name="T9" fmla="*/ 2 h 119"/>
                      <a:gd name="T10" fmla="*/ 128 w 129"/>
                      <a:gd name="T11" fmla="*/ 29 h 119"/>
                      <a:gd name="T12" fmla="*/ 27 w 129"/>
                      <a:gd name="T13" fmla="*/ 119 h 119"/>
                      <a:gd name="T14" fmla="*/ 27 w 129"/>
                      <a:gd name="T15" fmla="*/ 119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9" h="119">
                        <a:moveTo>
                          <a:pt x="27" y="119"/>
                        </a:moveTo>
                        <a:lnTo>
                          <a:pt x="0" y="118"/>
                        </a:lnTo>
                        <a:lnTo>
                          <a:pt x="2" y="91"/>
                        </a:lnTo>
                        <a:lnTo>
                          <a:pt x="102" y="0"/>
                        </a:lnTo>
                        <a:lnTo>
                          <a:pt x="129" y="2"/>
                        </a:lnTo>
                        <a:lnTo>
                          <a:pt x="128" y="29"/>
                        </a:lnTo>
                        <a:lnTo>
                          <a:pt x="27" y="119"/>
                        </a:lnTo>
                        <a:lnTo>
                          <a:pt x="27" y="11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Freeform 87">
                    <a:extLst>
                      <a:ext uri="{FF2B5EF4-FFF2-40B4-BE49-F238E27FC236}">
                        <a16:creationId xmlns:a16="http://schemas.microsoft.com/office/drawing/2014/main" id="{58DEBB45-20E9-55FE-BD53-56FCC2E186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7057" y="2089459"/>
                    <a:ext cx="188912" cy="204788"/>
                  </a:xfrm>
                  <a:custGeom>
                    <a:avLst/>
                    <a:gdLst>
                      <a:gd name="T0" fmla="*/ 2 w 119"/>
                      <a:gd name="T1" fmla="*/ 129 h 129"/>
                      <a:gd name="T2" fmla="*/ 0 w 119"/>
                      <a:gd name="T3" fmla="*/ 102 h 129"/>
                      <a:gd name="T4" fmla="*/ 91 w 119"/>
                      <a:gd name="T5" fmla="*/ 2 h 129"/>
                      <a:gd name="T6" fmla="*/ 118 w 119"/>
                      <a:gd name="T7" fmla="*/ 0 h 129"/>
                      <a:gd name="T8" fmla="*/ 119 w 119"/>
                      <a:gd name="T9" fmla="*/ 27 h 129"/>
                      <a:gd name="T10" fmla="*/ 29 w 119"/>
                      <a:gd name="T11" fmla="*/ 128 h 129"/>
                      <a:gd name="T12" fmla="*/ 2 w 119"/>
                      <a:gd name="T13" fmla="*/ 129 h 129"/>
                      <a:gd name="T14" fmla="*/ 2 w 119"/>
                      <a:gd name="T15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9" h="129">
                        <a:moveTo>
                          <a:pt x="2" y="129"/>
                        </a:moveTo>
                        <a:lnTo>
                          <a:pt x="0" y="102"/>
                        </a:lnTo>
                        <a:lnTo>
                          <a:pt x="91" y="2"/>
                        </a:lnTo>
                        <a:lnTo>
                          <a:pt x="118" y="0"/>
                        </a:lnTo>
                        <a:lnTo>
                          <a:pt x="119" y="27"/>
                        </a:lnTo>
                        <a:lnTo>
                          <a:pt x="29" y="128"/>
                        </a:lnTo>
                        <a:lnTo>
                          <a:pt x="2" y="129"/>
                        </a:lnTo>
                        <a:lnTo>
                          <a:pt x="2" y="12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Freeform 88">
                    <a:extLst>
                      <a:ext uri="{FF2B5EF4-FFF2-40B4-BE49-F238E27FC236}">
                        <a16:creationId xmlns:a16="http://schemas.microsoft.com/office/drawing/2014/main" id="{FEBFFE37-28CA-F669-5DC0-98ECEB8D81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145" y="2025959"/>
                    <a:ext cx="176212" cy="222250"/>
                  </a:xfrm>
                  <a:custGeom>
                    <a:avLst/>
                    <a:gdLst>
                      <a:gd name="T0" fmla="*/ 5 w 111"/>
                      <a:gd name="T1" fmla="*/ 140 h 140"/>
                      <a:gd name="T2" fmla="*/ 0 w 111"/>
                      <a:gd name="T3" fmla="*/ 113 h 140"/>
                      <a:gd name="T4" fmla="*/ 80 w 111"/>
                      <a:gd name="T5" fmla="*/ 4 h 140"/>
                      <a:gd name="T6" fmla="*/ 107 w 111"/>
                      <a:gd name="T7" fmla="*/ 0 h 140"/>
                      <a:gd name="T8" fmla="*/ 111 w 111"/>
                      <a:gd name="T9" fmla="*/ 27 h 140"/>
                      <a:gd name="T10" fmla="*/ 32 w 111"/>
                      <a:gd name="T11" fmla="*/ 136 h 140"/>
                      <a:gd name="T12" fmla="*/ 5 w 111"/>
                      <a:gd name="T13" fmla="*/ 140 h 140"/>
                      <a:gd name="T14" fmla="*/ 5 w 111"/>
                      <a:gd name="T15" fmla="*/ 140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1" h="140">
                        <a:moveTo>
                          <a:pt x="5" y="140"/>
                        </a:moveTo>
                        <a:lnTo>
                          <a:pt x="0" y="113"/>
                        </a:lnTo>
                        <a:lnTo>
                          <a:pt x="80" y="4"/>
                        </a:lnTo>
                        <a:lnTo>
                          <a:pt x="107" y="0"/>
                        </a:lnTo>
                        <a:lnTo>
                          <a:pt x="111" y="27"/>
                        </a:lnTo>
                        <a:lnTo>
                          <a:pt x="32" y="136"/>
                        </a:lnTo>
                        <a:lnTo>
                          <a:pt x="5" y="140"/>
                        </a:lnTo>
                        <a:lnTo>
                          <a:pt x="5" y="14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Freeform 89">
                    <a:extLst>
                      <a:ext uri="{FF2B5EF4-FFF2-40B4-BE49-F238E27FC236}">
                        <a16:creationId xmlns:a16="http://schemas.microsoft.com/office/drawing/2014/main" id="{3070AE90-D224-AF54-45D5-5841D60BBA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0057" y="1970396"/>
                    <a:ext cx="160337" cy="238125"/>
                  </a:xfrm>
                  <a:custGeom>
                    <a:avLst/>
                    <a:gdLst>
                      <a:gd name="T0" fmla="*/ 7 w 101"/>
                      <a:gd name="T1" fmla="*/ 150 h 150"/>
                      <a:gd name="T2" fmla="*/ 0 w 101"/>
                      <a:gd name="T3" fmla="*/ 124 h 150"/>
                      <a:gd name="T4" fmla="*/ 67 w 101"/>
                      <a:gd name="T5" fmla="*/ 7 h 150"/>
                      <a:gd name="T6" fmla="*/ 94 w 101"/>
                      <a:gd name="T7" fmla="*/ 0 h 150"/>
                      <a:gd name="T8" fmla="*/ 101 w 101"/>
                      <a:gd name="T9" fmla="*/ 26 h 150"/>
                      <a:gd name="T10" fmla="*/ 33 w 101"/>
                      <a:gd name="T11" fmla="*/ 143 h 150"/>
                      <a:gd name="T12" fmla="*/ 7 w 101"/>
                      <a:gd name="T13" fmla="*/ 150 h 150"/>
                      <a:gd name="T14" fmla="*/ 7 w 101"/>
                      <a:gd name="T15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150">
                        <a:moveTo>
                          <a:pt x="7" y="150"/>
                        </a:moveTo>
                        <a:lnTo>
                          <a:pt x="0" y="124"/>
                        </a:lnTo>
                        <a:lnTo>
                          <a:pt x="67" y="7"/>
                        </a:lnTo>
                        <a:lnTo>
                          <a:pt x="94" y="0"/>
                        </a:lnTo>
                        <a:lnTo>
                          <a:pt x="101" y="26"/>
                        </a:lnTo>
                        <a:lnTo>
                          <a:pt x="33" y="143"/>
                        </a:lnTo>
                        <a:lnTo>
                          <a:pt x="7" y="150"/>
                        </a:lnTo>
                        <a:lnTo>
                          <a:pt x="7" y="1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Freeform 90">
                    <a:extLst>
                      <a:ext uri="{FF2B5EF4-FFF2-40B4-BE49-F238E27FC236}">
                        <a16:creationId xmlns:a16="http://schemas.microsoft.com/office/drawing/2014/main" id="{F85C3FFC-8896-A234-977F-E09F18FA92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207" y="1924359"/>
                    <a:ext cx="142875" cy="250825"/>
                  </a:xfrm>
                  <a:custGeom>
                    <a:avLst/>
                    <a:gdLst>
                      <a:gd name="T0" fmla="*/ 10 w 90"/>
                      <a:gd name="T1" fmla="*/ 158 h 158"/>
                      <a:gd name="T2" fmla="*/ 0 w 90"/>
                      <a:gd name="T3" fmla="*/ 133 h 158"/>
                      <a:gd name="T4" fmla="*/ 55 w 90"/>
                      <a:gd name="T5" fmla="*/ 10 h 158"/>
                      <a:gd name="T6" fmla="*/ 80 w 90"/>
                      <a:gd name="T7" fmla="*/ 0 h 158"/>
                      <a:gd name="T8" fmla="*/ 90 w 90"/>
                      <a:gd name="T9" fmla="*/ 25 h 158"/>
                      <a:gd name="T10" fmla="*/ 35 w 90"/>
                      <a:gd name="T11" fmla="*/ 148 h 158"/>
                      <a:gd name="T12" fmla="*/ 10 w 90"/>
                      <a:gd name="T13" fmla="*/ 158 h 158"/>
                      <a:gd name="T14" fmla="*/ 10 w 90"/>
                      <a:gd name="T15" fmla="*/ 158 h 1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0" h="158">
                        <a:moveTo>
                          <a:pt x="10" y="158"/>
                        </a:moveTo>
                        <a:lnTo>
                          <a:pt x="0" y="133"/>
                        </a:lnTo>
                        <a:lnTo>
                          <a:pt x="55" y="10"/>
                        </a:lnTo>
                        <a:lnTo>
                          <a:pt x="80" y="0"/>
                        </a:lnTo>
                        <a:lnTo>
                          <a:pt x="90" y="25"/>
                        </a:lnTo>
                        <a:lnTo>
                          <a:pt x="35" y="148"/>
                        </a:lnTo>
                        <a:lnTo>
                          <a:pt x="10" y="158"/>
                        </a:lnTo>
                        <a:lnTo>
                          <a:pt x="10" y="1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Freeform 91">
                    <a:extLst>
                      <a:ext uri="{FF2B5EF4-FFF2-40B4-BE49-F238E27FC236}">
                        <a16:creationId xmlns:a16="http://schemas.microsoft.com/office/drawing/2014/main" id="{2CD421E8-8561-8985-AD22-30AE525521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8770" y="1887846"/>
                    <a:ext cx="122237" cy="261938"/>
                  </a:xfrm>
                  <a:custGeom>
                    <a:avLst/>
                    <a:gdLst>
                      <a:gd name="T0" fmla="*/ 12 w 77"/>
                      <a:gd name="T1" fmla="*/ 165 h 165"/>
                      <a:gd name="T2" fmla="*/ 0 w 77"/>
                      <a:gd name="T3" fmla="*/ 140 h 165"/>
                      <a:gd name="T4" fmla="*/ 41 w 77"/>
                      <a:gd name="T5" fmla="*/ 12 h 165"/>
                      <a:gd name="T6" fmla="*/ 65 w 77"/>
                      <a:gd name="T7" fmla="*/ 0 h 165"/>
                      <a:gd name="T8" fmla="*/ 77 w 77"/>
                      <a:gd name="T9" fmla="*/ 24 h 165"/>
                      <a:gd name="T10" fmla="*/ 36 w 77"/>
                      <a:gd name="T11" fmla="*/ 152 h 165"/>
                      <a:gd name="T12" fmla="*/ 12 w 77"/>
                      <a:gd name="T13" fmla="*/ 165 h 165"/>
                      <a:gd name="T14" fmla="*/ 12 w 77"/>
                      <a:gd name="T15" fmla="*/ 165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7" h="165">
                        <a:moveTo>
                          <a:pt x="12" y="165"/>
                        </a:moveTo>
                        <a:lnTo>
                          <a:pt x="0" y="140"/>
                        </a:lnTo>
                        <a:lnTo>
                          <a:pt x="41" y="12"/>
                        </a:lnTo>
                        <a:lnTo>
                          <a:pt x="65" y="0"/>
                        </a:lnTo>
                        <a:lnTo>
                          <a:pt x="77" y="24"/>
                        </a:lnTo>
                        <a:lnTo>
                          <a:pt x="36" y="152"/>
                        </a:lnTo>
                        <a:lnTo>
                          <a:pt x="12" y="165"/>
                        </a:lnTo>
                        <a:lnTo>
                          <a:pt x="12" y="16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Freeform 92">
                    <a:extLst>
                      <a:ext uri="{FF2B5EF4-FFF2-40B4-BE49-F238E27FC236}">
                        <a16:creationId xmlns:a16="http://schemas.microsoft.com/office/drawing/2014/main" id="{0C8164F8-D700-BBF4-83C5-711B675847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2570" y="1860859"/>
                    <a:ext cx="104775" cy="268288"/>
                  </a:xfrm>
                  <a:custGeom>
                    <a:avLst/>
                    <a:gdLst>
                      <a:gd name="T0" fmla="*/ 15 w 66"/>
                      <a:gd name="T1" fmla="*/ 169 h 169"/>
                      <a:gd name="T2" fmla="*/ 0 w 66"/>
                      <a:gd name="T3" fmla="*/ 147 h 169"/>
                      <a:gd name="T4" fmla="*/ 28 w 66"/>
                      <a:gd name="T5" fmla="*/ 15 h 169"/>
                      <a:gd name="T6" fmla="*/ 51 w 66"/>
                      <a:gd name="T7" fmla="*/ 0 h 169"/>
                      <a:gd name="T8" fmla="*/ 66 w 66"/>
                      <a:gd name="T9" fmla="*/ 23 h 169"/>
                      <a:gd name="T10" fmla="*/ 38 w 66"/>
                      <a:gd name="T11" fmla="*/ 155 h 169"/>
                      <a:gd name="T12" fmla="*/ 15 w 66"/>
                      <a:gd name="T13" fmla="*/ 169 h 169"/>
                      <a:gd name="T14" fmla="*/ 15 w 66"/>
                      <a:gd name="T15" fmla="*/ 169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6" h="169">
                        <a:moveTo>
                          <a:pt x="15" y="169"/>
                        </a:moveTo>
                        <a:lnTo>
                          <a:pt x="0" y="147"/>
                        </a:lnTo>
                        <a:lnTo>
                          <a:pt x="28" y="15"/>
                        </a:lnTo>
                        <a:lnTo>
                          <a:pt x="51" y="0"/>
                        </a:lnTo>
                        <a:lnTo>
                          <a:pt x="66" y="23"/>
                        </a:lnTo>
                        <a:lnTo>
                          <a:pt x="38" y="155"/>
                        </a:lnTo>
                        <a:lnTo>
                          <a:pt x="15" y="169"/>
                        </a:lnTo>
                        <a:lnTo>
                          <a:pt x="15" y="1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rgbClr val="C00000"/>
                      </a:gs>
                      <a:gs pos="0">
                        <a:srgbClr val="FF0000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outerShdw blurRad="203200" dist="88900" dir="2700000" algn="tl" rotWithShape="0">
                      <a:prstClr val="black">
                        <a:alpha val="35000"/>
                      </a:prstClr>
                    </a:outerShdw>
                  </a:effectLst>
                  <a:scene3d>
                    <a:camera prst="orthographicFront"/>
                    <a:lightRig rig="threePt" dir="t">
                      <a:rot lat="0" lon="0" rev="0"/>
                    </a:lightRig>
                  </a:scene3d>
                  <a:sp3d prstMaterial="softEdge">
                    <a:bevelT w="1270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4" name="Freeform 44">
                  <a:extLst>
                    <a:ext uri="{FF2B5EF4-FFF2-40B4-BE49-F238E27FC236}">
                      <a16:creationId xmlns:a16="http://schemas.microsoft.com/office/drawing/2014/main" id="{66A15F9F-3C03-5A95-7F34-5B2681077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6334">
                  <a:off x="1769847" y="2234797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47515C0B-D796-9450-F258-B879C8B45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02721">
                  <a:off x="1837837" y="2145860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Freeform 44">
                  <a:extLst>
                    <a:ext uri="{FF2B5EF4-FFF2-40B4-BE49-F238E27FC236}">
                      <a16:creationId xmlns:a16="http://schemas.microsoft.com/office/drawing/2014/main" id="{F7DFBAD8-9831-F128-FF7C-73D0F3260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74927">
                  <a:off x="1921685" y="2078694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Freeform 44">
                  <a:extLst>
                    <a:ext uri="{FF2B5EF4-FFF2-40B4-BE49-F238E27FC236}">
                      <a16:creationId xmlns:a16="http://schemas.microsoft.com/office/drawing/2014/main" id="{4F285E19-77AC-E9CA-765B-C80186B61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23968">
                  <a:off x="1990023" y="2005655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74844470-7ED6-69B6-A019-CFB9BF12C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136142">
                  <a:off x="2396562" y="1896353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Freeform 44">
                  <a:extLst>
                    <a:ext uri="{FF2B5EF4-FFF2-40B4-BE49-F238E27FC236}">
                      <a16:creationId xmlns:a16="http://schemas.microsoft.com/office/drawing/2014/main" id="{E464217F-8C00-CBE2-ECBA-93830FEC5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355489">
                  <a:off x="2475360" y="1905327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id="{457891F6-9048-90DA-6BFC-B609C31F4C7B}"/>
                  </a:ext>
                </a:extLst>
              </p:cNvPr>
              <p:cNvSpPr>
                <a:spLocks/>
              </p:cNvSpPr>
              <p:nvPr/>
            </p:nvSpPr>
            <p:spPr bwMode="auto">
              <a:xfrm rot="1451558">
                <a:off x="2081839" y="1994499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4">
                <a:extLst>
                  <a:ext uri="{FF2B5EF4-FFF2-40B4-BE49-F238E27FC236}">
                    <a16:creationId xmlns:a16="http://schemas.microsoft.com/office/drawing/2014/main" id="{B4D1862D-4AD6-325A-6D6E-E381BC91C2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1911">
                <a:off x="2178245" y="1958410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650AA95C-D005-DA87-32BA-D73C76038167}"/>
                  </a:ext>
                </a:extLst>
              </p:cNvPr>
              <p:cNvSpPr>
                <a:spLocks/>
              </p:cNvSpPr>
              <p:nvPr/>
            </p:nvSpPr>
            <p:spPr bwMode="auto">
              <a:xfrm rot="2512892">
                <a:off x="2262791" y="1909902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D7001B60-2748-4E67-C9F9-369B4F0742D8}"/>
                </a:ext>
              </a:extLst>
            </p:cNvPr>
            <p:cNvCxnSpPr/>
            <p:nvPr/>
          </p:nvCxnSpPr>
          <p:spPr>
            <a:xfrm flipV="1">
              <a:off x="6908297" y="4143749"/>
              <a:ext cx="361483" cy="4557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BED08EA1-65E3-7FEB-CDD4-873CB7EA3E70}"/>
                </a:ext>
              </a:extLst>
            </p:cNvPr>
            <p:cNvSpPr txBox="1"/>
            <p:nvPr/>
          </p:nvSpPr>
          <p:spPr>
            <a:xfrm>
              <a:off x="7010723" y="3834961"/>
              <a:ext cx="1160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Old tire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FF89169-4D83-9B49-C54E-04AB95E2A3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4" y="1030904"/>
            <a:ext cx="3369308" cy="33693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7E7BD2-0D0F-2DEF-403B-A5966D54CE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3" y="1037403"/>
            <a:ext cx="3394482" cy="33944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07F4ED1-4E43-7892-93D1-A4B5454F2E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67" y="3912494"/>
            <a:ext cx="1077217" cy="1482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803772-2BBA-334A-243B-49B4AE6FAB3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" y="3912494"/>
            <a:ext cx="1077217" cy="1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3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214100" y="6235700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STABILITY comparison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95541DE-95A9-D90C-4A69-6166DF8A3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0" y="2612053"/>
            <a:ext cx="5585307" cy="3351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0937F6-EAAB-E9B0-94E8-66A81E718352}"/>
              </a:ext>
            </a:extLst>
          </p:cNvPr>
          <p:cNvSpPr txBox="1"/>
          <p:nvPr/>
        </p:nvSpPr>
        <p:spPr>
          <a:xfrm>
            <a:off x="630176" y="1183740"/>
            <a:ext cx="5465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bg1"/>
                </a:solidFill>
              </a:rPr>
              <a:t>Albon</a:t>
            </a:r>
            <a:r>
              <a:rPr lang="en-US" altLang="zh-CN">
                <a:solidFill>
                  <a:schemeClr val="bg1"/>
                </a:solidFill>
              </a:rPr>
              <a:t> keeps high stability  in all three stints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bg1"/>
                </a:solidFill>
              </a:rPr>
              <a:t>Sargeant</a:t>
            </a:r>
            <a:r>
              <a:rPr lang="en-US" altLang="zh-CN">
                <a:solidFill>
                  <a:schemeClr val="bg1"/>
                </a:solidFill>
              </a:rPr>
              <a:t> is unstable in the latter three stints, especially the second stint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56D2DB-8AB7-F8E1-5390-4BADA9DC0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43" y="799558"/>
            <a:ext cx="5455896" cy="54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7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817">
        <p14:pan dir="u"/>
      </p:transition>
    </mc:Choice>
    <mc:Fallback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组合 364"/>
          <p:cNvGrpSpPr/>
          <p:nvPr/>
        </p:nvGrpSpPr>
        <p:grpSpPr>
          <a:xfrm>
            <a:off x="-87066" y="6320052"/>
            <a:ext cx="9650542" cy="399396"/>
            <a:chOff x="-214100" y="6235700"/>
            <a:chExt cx="9650542" cy="399396"/>
          </a:xfrm>
        </p:grpSpPr>
        <p:sp>
          <p:nvSpPr>
            <p:cNvPr id="284" name="燕尾形 283"/>
            <p:cNvSpPr/>
            <p:nvPr/>
          </p:nvSpPr>
          <p:spPr>
            <a:xfrm>
              <a:off x="-214100" y="6237262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燕尾形 334"/>
            <p:cNvSpPr/>
            <p:nvPr/>
          </p:nvSpPr>
          <p:spPr>
            <a:xfrm>
              <a:off x="223345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燕尾形 335"/>
            <p:cNvSpPr/>
            <p:nvPr/>
          </p:nvSpPr>
          <p:spPr>
            <a:xfrm>
              <a:off x="662590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110183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燕尾形 337"/>
            <p:cNvSpPr/>
            <p:nvPr/>
          </p:nvSpPr>
          <p:spPr>
            <a:xfrm>
              <a:off x="154107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燕尾形 338"/>
            <p:cNvSpPr/>
            <p:nvPr/>
          </p:nvSpPr>
          <p:spPr>
            <a:xfrm>
              <a:off x="198032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1956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燕尾形 340"/>
            <p:cNvSpPr/>
            <p:nvPr/>
          </p:nvSpPr>
          <p:spPr>
            <a:xfrm>
              <a:off x="285881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燕尾形 341"/>
            <p:cNvSpPr/>
            <p:nvPr/>
          </p:nvSpPr>
          <p:spPr>
            <a:xfrm>
              <a:off x="329805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燕尾形 342"/>
            <p:cNvSpPr/>
            <p:nvPr/>
          </p:nvSpPr>
          <p:spPr>
            <a:xfrm>
              <a:off x="3737304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燕尾形 343"/>
            <p:cNvSpPr/>
            <p:nvPr/>
          </p:nvSpPr>
          <p:spPr>
            <a:xfrm>
              <a:off x="4176549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燕尾形 344"/>
            <p:cNvSpPr/>
            <p:nvPr/>
          </p:nvSpPr>
          <p:spPr>
            <a:xfrm>
              <a:off x="461579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燕尾形 345"/>
            <p:cNvSpPr/>
            <p:nvPr/>
          </p:nvSpPr>
          <p:spPr>
            <a:xfrm>
              <a:off x="505503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燕尾形 346"/>
            <p:cNvSpPr/>
            <p:nvPr/>
          </p:nvSpPr>
          <p:spPr>
            <a:xfrm>
              <a:off x="549428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燕尾形 347"/>
            <p:cNvSpPr/>
            <p:nvPr/>
          </p:nvSpPr>
          <p:spPr>
            <a:xfrm>
              <a:off x="593352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燕尾形 348"/>
            <p:cNvSpPr/>
            <p:nvPr/>
          </p:nvSpPr>
          <p:spPr>
            <a:xfrm>
              <a:off x="6372773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燕尾形 349"/>
            <p:cNvSpPr/>
            <p:nvPr/>
          </p:nvSpPr>
          <p:spPr>
            <a:xfrm>
              <a:off x="6812018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燕尾形 350"/>
            <p:cNvSpPr/>
            <p:nvPr/>
          </p:nvSpPr>
          <p:spPr>
            <a:xfrm>
              <a:off x="725126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燕尾形 351"/>
            <p:cNvSpPr/>
            <p:nvPr/>
          </p:nvSpPr>
          <p:spPr>
            <a:xfrm>
              <a:off x="769050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燕尾形 352"/>
            <p:cNvSpPr/>
            <p:nvPr/>
          </p:nvSpPr>
          <p:spPr>
            <a:xfrm>
              <a:off x="812975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燕尾形 353"/>
            <p:cNvSpPr/>
            <p:nvPr/>
          </p:nvSpPr>
          <p:spPr>
            <a:xfrm>
              <a:off x="8568997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燕尾形 354"/>
            <p:cNvSpPr/>
            <p:nvPr/>
          </p:nvSpPr>
          <p:spPr>
            <a:xfrm>
              <a:off x="9008242" y="6235700"/>
              <a:ext cx="428200" cy="397834"/>
            </a:xfrm>
            <a:prstGeom prst="chevron">
              <a:avLst>
                <a:gd name="adj" fmla="val 59560"/>
              </a:avLst>
            </a:prstGeom>
            <a:gradFill flip="none" rotWithShape="1">
              <a:gsLst>
                <a:gs pos="100000">
                  <a:schemeClr val="bg1">
                    <a:lumMod val="79000"/>
                  </a:schemeClr>
                </a:gs>
                <a:gs pos="0">
                  <a:schemeClr val="bg1">
                    <a:lumMod val="9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9552583" cy="960905"/>
            <a:chOff x="2639418" y="288712"/>
            <a:chExt cx="5138391" cy="960905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513839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Gap with front cars; Driving tech &amp; strategy comparison</a:t>
              </a:r>
            </a:p>
            <a:p>
              <a:endParaRPr lang="en-US" altLang="zh-CN" sz="1600" b="1" cap="all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92188A9-8BD5-5C6D-CD2A-C71F13640B0F}"/>
              </a:ext>
            </a:extLst>
          </p:cNvPr>
          <p:cNvSpPr txBox="1"/>
          <p:nvPr/>
        </p:nvSpPr>
        <p:spPr>
          <a:xfrm>
            <a:off x="434521" y="1264832"/>
            <a:ext cx="6284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For each lap, we mark the distance between the two drivers and the car in front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C912B6-3F18-8E68-A3FB-A6E5009D0850}"/>
              </a:ext>
            </a:extLst>
          </p:cNvPr>
          <p:cNvGrpSpPr/>
          <p:nvPr/>
        </p:nvGrpSpPr>
        <p:grpSpPr>
          <a:xfrm>
            <a:off x="497632" y="1909064"/>
            <a:ext cx="6438313" cy="3038781"/>
            <a:chOff x="497632" y="1909064"/>
            <a:chExt cx="6438313" cy="303878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6EE105-AD17-6845-7C39-FEF4B513E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32" y="1909064"/>
              <a:ext cx="3239672" cy="303878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0A0D5E-C855-8477-F84C-65A23DCE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7305" y="1909064"/>
              <a:ext cx="3198640" cy="3037774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1DE85A9-F971-E9D5-8555-F84C7041DA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r="7212" b="5873"/>
          <a:stretch/>
        </p:blipFill>
        <p:spPr>
          <a:xfrm>
            <a:off x="7235954" y="1086056"/>
            <a:ext cx="4062637" cy="38715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A31BAE-56DE-6CC6-BFC3-3ACA07623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213" y="2383669"/>
            <a:ext cx="864655" cy="8646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181844-84F1-3058-4F8C-180BC3E7EA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27" y="2262744"/>
            <a:ext cx="985580" cy="985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8A673F-243E-2FB7-860C-A90ECE1E2086}"/>
              </a:ext>
            </a:extLst>
          </p:cNvPr>
          <p:cNvSpPr txBox="1"/>
          <p:nvPr/>
        </p:nvSpPr>
        <p:spPr>
          <a:xfrm>
            <a:off x="5749098" y="5194167"/>
            <a:ext cx="6284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In race start,</a:t>
            </a:r>
            <a:r>
              <a:rPr lang="zh-CN" altLang="en-US">
                <a:solidFill>
                  <a:schemeClr val="bg1"/>
                </a:solidFill>
              </a:rPr>
              <a:t>Albon got off to a slightly faster start than Sergeant, shifting gears more quickly and slowing down the throttle and engine before leveling off.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740AE3-ABC6-C44A-BCC7-A3BE118E2F12}"/>
              </a:ext>
            </a:extLst>
          </p:cNvPr>
          <p:cNvSpPr txBox="1"/>
          <p:nvPr/>
        </p:nvSpPr>
        <p:spPr>
          <a:xfrm>
            <a:off x="434520" y="5141484"/>
            <a:ext cx="5314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Compared with Albon, the distance between Sargeant and the front car is larger, and the change of distance between Sargeant and the front car is more unstable.</a:t>
            </a:r>
          </a:p>
        </p:txBody>
      </p:sp>
    </p:spTree>
    <p:extLst>
      <p:ext uri="{BB962C8B-B14F-4D97-AF65-F5344CB8AC3E}">
        <p14:creationId xmlns:p14="http://schemas.microsoft.com/office/powerpoint/2010/main" val="289206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817">
        <p14:pan dir="u"/>
      </p:transition>
    </mc:Choice>
    <mc:Fallback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Driving tech &amp; strategy comparison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88C3A1E-AA8A-A00D-FCED-E50631A40DF0}"/>
              </a:ext>
            </a:extLst>
          </p:cNvPr>
          <p:cNvSpPr txBox="1"/>
          <p:nvPr/>
        </p:nvSpPr>
        <p:spPr>
          <a:xfrm>
            <a:off x="367112" y="1502041"/>
            <a:ext cx="31445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We collected data on the fastest laps run by the two drivers and made a technical comparison </a:t>
            </a:r>
            <a:r>
              <a:rPr lang="en-US" altLang="zh-CN">
                <a:solidFill>
                  <a:schemeClr val="bg1"/>
                </a:solidFill>
              </a:rPr>
              <a:t>on </a:t>
            </a:r>
            <a:r>
              <a:rPr lang="en-US" altLang="zh-CN" b="1" i="1">
                <a:solidFill>
                  <a:schemeClr val="accent1"/>
                </a:solidFill>
              </a:rPr>
              <a:t>Gap; Speed; Throttle, Brake, Gear, RPM, as well as DRS </a:t>
            </a:r>
            <a:r>
              <a:rPr lang="en-US" altLang="zh-CN">
                <a:solidFill>
                  <a:schemeClr val="bg1"/>
                </a:solidFill>
              </a:rPr>
              <a:t>with distance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5BDD77-0D71-D92C-C5FF-054E26479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6" y="4170350"/>
            <a:ext cx="4618541" cy="2407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821206-3A2B-E273-BB18-9C0C7E8B9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10211" r="9234" b="43223"/>
          <a:stretch/>
        </p:blipFill>
        <p:spPr>
          <a:xfrm>
            <a:off x="3953946" y="1086056"/>
            <a:ext cx="5903408" cy="287890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01A5A7-E812-AA14-9980-41249FA00B72}"/>
              </a:ext>
            </a:extLst>
          </p:cNvPr>
          <p:cNvGrpSpPr/>
          <p:nvPr/>
        </p:nvGrpSpPr>
        <p:grpSpPr>
          <a:xfrm>
            <a:off x="8766085" y="239987"/>
            <a:ext cx="3058803" cy="3724970"/>
            <a:chOff x="8766085" y="239987"/>
            <a:chExt cx="3058803" cy="3724970"/>
          </a:xfrm>
        </p:grpSpPr>
        <p:pic>
          <p:nvPicPr>
            <p:cNvPr id="216" name="图片 215">
              <a:extLst>
                <a:ext uri="{FF2B5EF4-FFF2-40B4-BE49-F238E27FC236}">
                  <a16:creationId xmlns:a16="http://schemas.microsoft.com/office/drawing/2014/main" id="{793EDA60-9E00-07C6-A2C4-E9BEAC960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163" t="20447" r="30576" b="43087"/>
            <a:stretch/>
          </p:blipFill>
          <p:spPr bwMode="auto">
            <a:xfrm>
              <a:off x="10196859" y="239987"/>
              <a:ext cx="1628029" cy="37249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12" name="直线箭头连接符 7">
              <a:extLst>
                <a:ext uri="{FF2B5EF4-FFF2-40B4-BE49-F238E27FC236}">
                  <a16:creationId xmlns:a16="http://schemas.microsoft.com/office/drawing/2014/main" id="{00FCAF93-ED64-CBE0-C374-C4BD5FE956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6085" y="2902388"/>
              <a:ext cx="1533530" cy="4565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31EE733-4E71-5AF3-677D-FC36FE1E9AF4}"/>
              </a:ext>
            </a:extLst>
          </p:cNvPr>
          <p:cNvGrpSpPr/>
          <p:nvPr/>
        </p:nvGrpSpPr>
        <p:grpSpPr>
          <a:xfrm>
            <a:off x="6722713" y="1440180"/>
            <a:ext cx="2032181" cy="2878901"/>
            <a:chOff x="1592493" y="1874170"/>
            <a:chExt cx="1951037" cy="194491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3410D15-ECFD-1C47-E516-9A254201FDBE}"/>
                </a:ext>
              </a:extLst>
            </p:cNvPr>
            <p:cNvGrpSpPr/>
            <p:nvPr/>
          </p:nvGrpSpPr>
          <p:grpSpPr>
            <a:xfrm rot="21402568">
              <a:off x="1592493" y="1874170"/>
              <a:ext cx="1951037" cy="1944912"/>
              <a:chOff x="1546401" y="1857459"/>
              <a:chExt cx="1951037" cy="194491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F586AC22-A8C8-D97E-65C8-7F4D12D3A2DE}"/>
                  </a:ext>
                </a:extLst>
              </p:cNvPr>
              <p:cNvGrpSpPr/>
              <p:nvPr/>
            </p:nvGrpSpPr>
            <p:grpSpPr>
              <a:xfrm>
                <a:off x="1546401" y="1871971"/>
                <a:ext cx="1951037" cy="1930400"/>
                <a:chOff x="1575607" y="1860859"/>
                <a:chExt cx="1951037" cy="1930400"/>
              </a:xfrm>
            </p:grpSpPr>
            <p:sp>
              <p:nvSpPr>
                <p:cNvPr id="35" name="Freeform 44">
                  <a:extLst>
                    <a:ext uri="{FF2B5EF4-FFF2-40B4-BE49-F238E27FC236}">
                      <a16:creationId xmlns:a16="http://schemas.microsoft.com/office/drawing/2014/main" id="{E7DD8F00-B7A8-E69E-5A6F-3CD5D71AF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989" y="2306992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Freeform 45">
                  <a:extLst>
                    <a:ext uri="{FF2B5EF4-FFF2-40B4-BE49-F238E27FC236}">
                      <a16:creationId xmlns:a16="http://schemas.microsoft.com/office/drawing/2014/main" id="{DDAF92FD-B380-518D-565E-2FA2D71D5D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2403784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4 h 90"/>
                    <a:gd name="T4" fmla="*/ 0 w 158"/>
                    <a:gd name="T5" fmla="*/ 9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0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4"/>
                      </a:lnTo>
                      <a:lnTo>
                        <a:pt x="0" y="9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0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Freeform 46">
                  <a:extLst>
                    <a:ext uri="{FF2B5EF4-FFF2-40B4-BE49-F238E27FC236}">
                      <a16:creationId xmlns:a16="http://schemas.microsoft.com/office/drawing/2014/main" id="{7DBBE20B-57A6-224C-BDEC-84AB94A28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2494271"/>
                  <a:ext cx="260350" cy="123825"/>
                </a:xfrm>
                <a:custGeom>
                  <a:avLst/>
                  <a:gdLst>
                    <a:gd name="T0" fmla="*/ 140 w 164"/>
                    <a:gd name="T1" fmla="*/ 78 h 78"/>
                    <a:gd name="T2" fmla="*/ 12 w 164"/>
                    <a:gd name="T3" fmla="*/ 37 h 78"/>
                    <a:gd name="T4" fmla="*/ 0 w 164"/>
                    <a:gd name="T5" fmla="*/ 12 h 78"/>
                    <a:gd name="T6" fmla="*/ 24 w 164"/>
                    <a:gd name="T7" fmla="*/ 0 h 78"/>
                    <a:gd name="T8" fmla="*/ 152 w 164"/>
                    <a:gd name="T9" fmla="*/ 42 h 78"/>
                    <a:gd name="T10" fmla="*/ 164 w 164"/>
                    <a:gd name="T11" fmla="*/ 66 h 78"/>
                    <a:gd name="T12" fmla="*/ 140 w 164"/>
                    <a:gd name="T13" fmla="*/ 78 h 78"/>
                    <a:gd name="T14" fmla="*/ 140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140" y="78"/>
                      </a:moveTo>
                      <a:lnTo>
                        <a:pt x="12" y="37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2" y="42"/>
                      </a:lnTo>
                      <a:lnTo>
                        <a:pt x="164" y="66"/>
                      </a:lnTo>
                      <a:lnTo>
                        <a:pt x="140" y="78"/>
                      </a:lnTo>
                      <a:lnTo>
                        <a:pt x="140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47">
                  <a:extLst>
                    <a:ext uri="{FF2B5EF4-FFF2-40B4-BE49-F238E27FC236}">
                      <a16:creationId xmlns:a16="http://schemas.microsoft.com/office/drawing/2014/main" id="{FCC59019-AE9B-F45B-AA46-7C9D2EFD83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589521"/>
                  <a:ext cx="269875" cy="103188"/>
                </a:xfrm>
                <a:custGeom>
                  <a:avLst/>
                  <a:gdLst>
                    <a:gd name="T0" fmla="*/ 147 w 170"/>
                    <a:gd name="T1" fmla="*/ 65 h 65"/>
                    <a:gd name="T2" fmla="*/ 15 w 170"/>
                    <a:gd name="T3" fmla="*/ 37 h 65"/>
                    <a:gd name="T4" fmla="*/ 0 w 170"/>
                    <a:gd name="T5" fmla="*/ 15 h 65"/>
                    <a:gd name="T6" fmla="*/ 23 w 170"/>
                    <a:gd name="T7" fmla="*/ 0 h 65"/>
                    <a:gd name="T8" fmla="*/ 155 w 170"/>
                    <a:gd name="T9" fmla="*/ 28 h 65"/>
                    <a:gd name="T10" fmla="*/ 170 w 170"/>
                    <a:gd name="T11" fmla="*/ 51 h 65"/>
                    <a:gd name="T12" fmla="*/ 147 w 170"/>
                    <a:gd name="T13" fmla="*/ 65 h 65"/>
                    <a:gd name="T14" fmla="*/ 147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147" y="65"/>
                      </a:moveTo>
                      <a:lnTo>
                        <a:pt x="15" y="37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8"/>
                      </a:lnTo>
                      <a:lnTo>
                        <a:pt x="170" y="51"/>
                      </a:lnTo>
                      <a:lnTo>
                        <a:pt x="147" y="65"/>
                      </a:lnTo>
                      <a:lnTo>
                        <a:pt x="147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48">
                  <a:extLst>
                    <a:ext uri="{FF2B5EF4-FFF2-40B4-BE49-F238E27FC236}">
                      <a16:creationId xmlns:a16="http://schemas.microsoft.com/office/drawing/2014/main" id="{0C177AE6-5446-929D-C9B5-144ABA338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686359"/>
                  <a:ext cx="273050" cy="82550"/>
                </a:xfrm>
                <a:custGeom>
                  <a:avLst/>
                  <a:gdLst>
                    <a:gd name="T0" fmla="*/ 151 w 172"/>
                    <a:gd name="T1" fmla="*/ 52 h 52"/>
                    <a:gd name="T2" fmla="*/ 17 w 172"/>
                    <a:gd name="T3" fmla="*/ 38 h 52"/>
                    <a:gd name="T4" fmla="*/ 0 w 172"/>
                    <a:gd name="T5" fmla="*/ 17 h 52"/>
                    <a:gd name="T6" fmla="*/ 21 w 172"/>
                    <a:gd name="T7" fmla="*/ 0 h 52"/>
                    <a:gd name="T8" fmla="*/ 155 w 172"/>
                    <a:gd name="T9" fmla="*/ 14 h 52"/>
                    <a:gd name="T10" fmla="*/ 172 w 172"/>
                    <a:gd name="T11" fmla="*/ 35 h 52"/>
                    <a:gd name="T12" fmla="*/ 151 w 172"/>
                    <a:gd name="T13" fmla="*/ 52 h 52"/>
                    <a:gd name="T14" fmla="*/ 15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151" y="52"/>
                      </a:moveTo>
                      <a:lnTo>
                        <a:pt x="17" y="38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4"/>
                      </a:lnTo>
                      <a:lnTo>
                        <a:pt x="172" y="35"/>
                      </a:lnTo>
                      <a:lnTo>
                        <a:pt x="151" y="52"/>
                      </a:lnTo>
                      <a:lnTo>
                        <a:pt x="15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Freeform 49">
                  <a:extLst>
                    <a:ext uri="{FF2B5EF4-FFF2-40B4-BE49-F238E27FC236}">
                      <a16:creationId xmlns:a16="http://schemas.microsoft.com/office/drawing/2014/main" id="{D9C7B964-CF58-41A1-0140-969AAC59F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607" y="2784784"/>
                  <a:ext cx="274637" cy="61913"/>
                </a:xfrm>
                <a:custGeom>
                  <a:avLst/>
                  <a:gdLst>
                    <a:gd name="T0" fmla="*/ 154 w 173"/>
                    <a:gd name="T1" fmla="*/ 39 h 39"/>
                    <a:gd name="T2" fmla="*/ 19 w 173"/>
                    <a:gd name="T3" fmla="*/ 39 h 39"/>
                    <a:gd name="T4" fmla="*/ 0 w 173"/>
                    <a:gd name="T5" fmla="*/ 19 h 39"/>
                    <a:gd name="T6" fmla="*/ 19 w 173"/>
                    <a:gd name="T7" fmla="*/ 0 h 39"/>
                    <a:gd name="T8" fmla="*/ 154 w 173"/>
                    <a:gd name="T9" fmla="*/ 0 h 39"/>
                    <a:gd name="T10" fmla="*/ 173 w 173"/>
                    <a:gd name="T11" fmla="*/ 19 h 39"/>
                    <a:gd name="T12" fmla="*/ 154 w 173"/>
                    <a:gd name="T13" fmla="*/ 39 h 39"/>
                    <a:gd name="T14" fmla="*/ 154 w 173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9">
                      <a:moveTo>
                        <a:pt x="154" y="39"/>
                      </a:moveTo>
                      <a:lnTo>
                        <a:pt x="19" y="39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9"/>
                      </a:lnTo>
                      <a:lnTo>
                        <a:pt x="154" y="3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Freeform 50">
                  <a:extLst>
                    <a:ext uri="{FF2B5EF4-FFF2-40B4-BE49-F238E27FC236}">
                      <a16:creationId xmlns:a16="http://schemas.microsoft.com/office/drawing/2014/main" id="{BF1D59C4-AD93-C3B4-D8EE-858971314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860984"/>
                  <a:ext cx="273050" cy="84138"/>
                </a:xfrm>
                <a:custGeom>
                  <a:avLst/>
                  <a:gdLst>
                    <a:gd name="T0" fmla="*/ 21 w 172"/>
                    <a:gd name="T1" fmla="*/ 53 h 53"/>
                    <a:gd name="T2" fmla="*/ 0 w 172"/>
                    <a:gd name="T3" fmla="*/ 36 h 53"/>
                    <a:gd name="T4" fmla="*/ 17 w 172"/>
                    <a:gd name="T5" fmla="*/ 15 h 53"/>
                    <a:gd name="T6" fmla="*/ 151 w 172"/>
                    <a:gd name="T7" fmla="*/ 0 h 53"/>
                    <a:gd name="T8" fmla="*/ 172 w 172"/>
                    <a:gd name="T9" fmla="*/ 17 h 53"/>
                    <a:gd name="T10" fmla="*/ 155 w 172"/>
                    <a:gd name="T11" fmla="*/ 39 h 53"/>
                    <a:gd name="T12" fmla="*/ 21 w 172"/>
                    <a:gd name="T13" fmla="*/ 53 h 53"/>
                    <a:gd name="T14" fmla="*/ 21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21" y="53"/>
                      </a:moveTo>
                      <a:lnTo>
                        <a:pt x="0" y="36"/>
                      </a:lnTo>
                      <a:lnTo>
                        <a:pt x="17" y="15"/>
                      </a:lnTo>
                      <a:lnTo>
                        <a:pt x="151" y="0"/>
                      </a:lnTo>
                      <a:lnTo>
                        <a:pt x="172" y="17"/>
                      </a:lnTo>
                      <a:lnTo>
                        <a:pt x="155" y="39"/>
                      </a:lnTo>
                      <a:lnTo>
                        <a:pt x="21" y="53"/>
                      </a:lnTo>
                      <a:lnTo>
                        <a:pt x="21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Freeform 51">
                  <a:extLst>
                    <a:ext uri="{FF2B5EF4-FFF2-40B4-BE49-F238E27FC236}">
                      <a16:creationId xmlns:a16="http://schemas.microsoft.com/office/drawing/2014/main" id="{2F9A1175-49ED-5E02-71FD-4E27FA4CB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937184"/>
                  <a:ext cx="269875" cy="104775"/>
                </a:xfrm>
                <a:custGeom>
                  <a:avLst/>
                  <a:gdLst>
                    <a:gd name="T0" fmla="*/ 23 w 170"/>
                    <a:gd name="T1" fmla="*/ 66 h 66"/>
                    <a:gd name="T2" fmla="*/ 0 w 170"/>
                    <a:gd name="T3" fmla="*/ 51 h 66"/>
                    <a:gd name="T4" fmla="*/ 15 w 170"/>
                    <a:gd name="T5" fmla="*/ 29 h 66"/>
                    <a:gd name="T6" fmla="*/ 147 w 170"/>
                    <a:gd name="T7" fmla="*/ 0 h 66"/>
                    <a:gd name="T8" fmla="*/ 170 w 170"/>
                    <a:gd name="T9" fmla="*/ 15 h 66"/>
                    <a:gd name="T10" fmla="*/ 155 w 170"/>
                    <a:gd name="T11" fmla="*/ 38 h 66"/>
                    <a:gd name="T12" fmla="*/ 23 w 170"/>
                    <a:gd name="T13" fmla="*/ 66 h 66"/>
                    <a:gd name="T14" fmla="*/ 23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23" y="66"/>
                      </a:moveTo>
                      <a:lnTo>
                        <a:pt x="0" y="51"/>
                      </a:lnTo>
                      <a:lnTo>
                        <a:pt x="15" y="29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8"/>
                      </a:lnTo>
                      <a:lnTo>
                        <a:pt x="23" y="66"/>
                      </a:lnTo>
                      <a:lnTo>
                        <a:pt x="23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52">
                  <a:extLst>
                    <a:ext uri="{FF2B5EF4-FFF2-40B4-BE49-F238E27FC236}">
                      <a16:creationId xmlns:a16="http://schemas.microsoft.com/office/drawing/2014/main" id="{06E6AD73-DFA2-492D-4AA3-C10C8149A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3013384"/>
                  <a:ext cx="260350" cy="123825"/>
                </a:xfrm>
                <a:custGeom>
                  <a:avLst/>
                  <a:gdLst>
                    <a:gd name="T0" fmla="*/ 24 w 164"/>
                    <a:gd name="T1" fmla="*/ 78 h 78"/>
                    <a:gd name="T2" fmla="*/ 0 w 164"/>
                    <a:gd name="T3" fmla="*/ 65 h 78"/>
                    <a:gd name="T4" fmla="*/ 12 w 164"/>
                    <a:gd name="T5" fmla="*/ 41 h 78"/>
                    <a:gd name="T6" fmla="*/ 140 w 164"/>
                    <a:gd name="T7" fmla="*/ 0 h 78"/>
                    <a:gd name="T8" fmla="*/ 164 w 164"/>
                    <a:gd name="T9" fmla="*/ 12 h 78"/>
                    <a:gd name="T10" fmla="*/ 152 w 164"/>
                    <a:gd name="T11" fmla="*/ 36 h 78"/>
                    <a:gd name="T12" fmla="*/ 24 w 164"/>
                    <a:gd name="T13" fmla="*/ 78 h 78"/>
                    <a:gd name="T14" fmla="*/ 24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24" y="78"/>
                      </a:moveTo>
                      <a:lnTo>
                        <a:pt x="0" y="65"/>
                      </a:lnTo>
                      <a:lnTo>
                        <a:pt x="12" y="41"/>
                      </a:lnTo>
                      <a:lnTo>
                        <a:pt x="140" y="0"/>
                      </a:lnTo>
                      <a:lnTo>
                        <a:pt x="164" y="12"/>
                      </a:lnTo>
                      <a:lnTo>
                        <a:pt x="152" y="36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Freeform 53">
                  <a:extLst>
                    <a:ext uri="{FF2B5EF4-FFF2-40B4-BE49-F238E27FC236}">
                      <a16:creationId xmlns:a16="http://schemas.microsoft.com/office/drawing/2014/main" id="{84A625A0-E2C0-B7A9-92BA-956522D5C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3084821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1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10 h 90"/>
                    <a:gd name="T10" fmla="*/ 148 w 158"/>
                    <a:gd name="T11" fmla="*/ 35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1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10"/>
                      </a:lnTo>
                      <a:lnTo>
                        <a:pt x="148" y="35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54">
                  <a:extLst>
                    <a:ext uri="{FF2B5EF4-FFF2-40B4-BE49-F238E27FC236}">
                      <a16:creationId xmlns:a16="http://schemas.microsoft.com/office/drawing/2014/main" id="{AC3BEEC5-42B6-A020-4BC7-AA36DED1D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782" y="3154671"/>
                  <a:ext cx="238125" cy="160338"/>
                </a:xfrm>
                <a:custGeom>
                  <a:avLst/>
                  <a:gdLst>
                    <a:gd name="T0" fmla="*/ 26 w 150"/>
                    <a:gd name="T1" fmla="*/ 101 h 101"/>
                    <a:gd name="T2" fmla="*/ 0 w 150"/>
                    <a:gd name="T3" fmla="*/ 94 h 101"/>
                    <a:gd name="T4" fmla="*/ 7 w 150"/>
                    <a:gd name="T5" fmla="*/ 68 h 101"/>
                    <a:gd name="T6" fmla="*/ 124 w 150"/>
                    <a:gd name="T7" fmla="*/ 0 h 101"/>
                    <a:gd name="T8" fmla="*/ 150 w 150"/>
                    <a:gd name="T9" fmla="*/ 7 h 101"/>
                    <a:gd name="T10" fmla="*/ 143 w 150"/>
                    <a:gd name="T11" fmla="*/ 33 h 101"/>
                    <a:gd name="T12" fmla="*/ 26 w 150"/>
                    <a:gd name="T13" fmla="*/ 101 h 101"/>
                    <a:gd name="T14" fmla="*/ 26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50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Freeform 55">
                  <a:extLst>
                    <a:ext uri="{FF2B5EF4-FFF2-40B4-BE49-F238E27FC236}">
                      <a16:creationId xmlns:a16="http://schemas.microsoft.com/office/drawing/2014/main" id="{70F91049-4C49-3CAD-648E-504D2D59B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345" y="3219759"/>
                  <a:ext cx="222250" cy="176213"/>
                </a:xfrm>
                <a:custGeom>
                  <a:avLst/>
                  <a:gdLst>
                    <a:gd name="T0" fmla="*/ 27 w 140"/>
                    <a:gd name="T1" fmla="*/ 111 h 111"/>
                    <a:gd name="T2" fmla="*/ 0 w 140"/>
                    <a:gd name="T3" fmla="*/ 107 h 111"/>
                    <a:gd name="T4" fmla="*/ 4 w 140"/>
                    <a:gd name="T5" fmla="*/ 80 h 111"/>
                    <a:gd name="T6" fmla="*/ 113 w 140"/>
                    <a:gd name="T7" fmla="*/ 0 h 111"/>
                    <a:gd name="T8" fmla="*/ 140 w 140"/>
                    <a:gd name="T9" fmla="*/ 5 h 111"/>
                    <a:gd name="T10" fmla="*/ 136 w 140"/>
                    <a:gd name="T11" fmla="*/ 32 h 111"/>
                    <a:gd name="T12" fmla="*/ 27 w 140"/>
                    <a:gd name="T13" fmla="*/ 111 h 111"/>
                    <a:gd name="T14" fmla="*/ 27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27" y="111"/>
                      </a:moveTo>
                      <a:lnTo>
                        <a:pt x="0" y="107"/>
                      </a:lnTo>
                      <a:lnTo>
                        <a:pt x="4" y="80"/>
                      </a:lnTo>
                      <a:lnTo>
                        <a:pt x="113" y="0"/>
                      </a:lnTo>
                      <a:lnTo>
                        <a:pt x="140" y="5"/>
                      </a:lnTo>
                      <a:lnTo>
                        <a:pt x="136" y="32"/>
                      </a:lnTo>
                      <a:lnTo>
                        <a:pt x="27" y="111"/>
                      </a:lnTo>
                      <a:lnTo>
                        <a:pt x="27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Freeform 56">
                  <a:extLst>
                    <a:ext uri="{FF2B5EF4-FFF2-40B4-BE49-F238E27FC236}">
                      <a16:creationId xmlns:a16="http://schemas.microsoft.com/office/drawing/2014/main" id="{EDED0D04-9201-71D1-FFA4-286BADACA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845" y="3281671"/>
                  <a:ext cx="204787" cy="188913"/>
                </a:xfrm>
                <a:custGeom>
                  <a:avLst/>
                  <a:gdLst>
                    <a:gd name="T0" fmla="*/ 28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8 w 129"/>
                    <a:gd name="T13" fmla="*/ 119 h 119"/>
                    <a:gd name="T14" fmla="*/ 28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8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8" y="119"/>
                      </a:lnTo>
                      <a:lnTo>
                        <a:pt x="28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Freeform 57">
                  <a:extLst>
                    <a:ext uri="{FF2B5EF4-FFF2-40B4-BE49-F238E27FC236}">
                      <a16:creationId xmlns:a16="http://schemas.microsoft.com/office/drawing/2014/main" id="{EA80449A-B347-1C9B-AF44-A59CFCA99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6282" y="3335646"/>
                  <a:ext cx="187325" cy="204788"/>
                </a:xfrm>
                <a:custGeom>
                  <a:avLst/>
                  <a:gdLst>
                    <a:gd name="T0" fmla="*/ 1 w 118"/>
                    <a:gd name="T1" fmla="*/ 129 h 129"/>
                    <a:gd name="T2" fmla="*/ 0 w 118"/>
                    <a:gd name="T3" fmla="*/ 102 h 129"/>
                    <a:gd name="T4" fmla="*/ 90 w 118"/>
                    <a:gd name="T5" fmla="*/ 2 h 129"/>
                    <a:gd name="T6" fmla="*/ 117 w 118"/>
                    <a:gd name="T7" fmla="*/ 0 h 129"/>
                    <a:gd name="T8" fmla="*/ 118 w 118"/>
                    <a:gd name="T9" fmla="*/ 28 h 129"/>
                    <a:gd name="T10" fmla="*/ 28 w 118"/>
                    <a:gd name="T11" fmla="*/ 128 h 129"/>
                    <a:gd name="T12" fmla="*/ 1 w 118"/>
                    <a:gd name="T13" fmla="*/ 129 h 129"/>
                    <a:gd name="T14" fmla="*/ 1 w 118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9">
                      <a:moveTo>
                        <a:pt x="1" y="129"/>
                      </a:moveTo>
                      <a:lnTo>
                        <a:pt x="0" y="102"/>
                      </a:lnTo>
                      <a:lnTo>
                        <a:pt x="90" y="2"/>
                      </a:lnTo>
                      <a:lnTo>
                        <a:pt x="117" y="0"/>
                      </a:lnTo>
                      <a:lnTo>
                        <a:pt x="118" y="28"/>
                      </a:lnTo>
                      <a:lnTo>
                        <a:pt x="28" y="128"/>
                      </a:lnTo>
                      <a:lnTo>
                        <a:pt x="1" y="129"/>
                      </a:lnTo>
                      <a:lnTo>
                        <a:pt x="1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Freeform 58">
                  <a:extLst>
                    <a:ext uri="{FF2B5EF4-FFF2-40B4-BE49-F238E27FC236}">
                      <a16:creationId xmlns:a16="http://schemas.microsoft.com/office/drawing/2014/main" id="{90A6E21A-0855-FAE3-3A71-48D4607C5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95" y="3383271"/>
                  <a:ext cx="174625" cy="222250"/>
                </a:xfrm>
                <a:custGeom>
                  <a:avLst/>
                  <a:gdLst>
                    <a:gd name="T0" fmla="*/ 4 w 110"/>
                    <a:gd name="T1" fmla="*/ 140 h 140"/>
                    <a:gd name="T2" fmla="*/ 0 w 110"/>
                    <a:gd name="T3" fmla="*/ 113 h 140"/>
                    <a:gd name="T4" fmla="*/ 79 w 110"/>
                    <a:gd name="T5" fmla="*/ 4 h 140"/>
                    <a:gd name="T6" fmla="*/ 106 w 110"/>
                    <a:gd name="T7" fmla="*/ 0 h 140"/>
                    <a:gd name="T8" fmla="*/ 110 w 110"/>
                    <a:gd name="T9" fmla="*/ 26 h 140"/>
                    <a:gd name="T10" fmla="*/ 31 w 110"/>
                    <a:gd name="T11" fmla="*/ 136 h 140"/>
                    <a:gd name="T12" fmla="*/ 4 w 110"/>
                    <a:gd name="T13" fmla="*/ 140 h 140"/>
                    <a:gd name="T14" fmla="*/ 4 w 110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140">
                      <a:moveTo>
                        <a:pt x="4" y="140"/>
                      </a:moveTo>
                      <a:lnTo>
                        <a:pt x="0" y="113"/>
                      </a:lnTo>
                      <a:lnTo>
                        <a:pt x="79" y="4"/>
                      </a:lnTo>
                      <a:lnTo>
                        <a:pt x="106" y="0"/>
                      </a:lnTo>
                      <a:lnTo>
                        <a:pt x="110" y="26"/>
                      </a:lnTo>
                      <a:lnTo>
                        <a:pt x="31" y="136"/>
                      </a:lnTo>
                      <a:lnTo>
                        <a:pt x="4" y="140"/>
                      </a:lnTo>
                      <a:lnTo>
                        <a:pt x="4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C0E887E7-2B30-8E5B-6BCF-C207B828D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857" y="3422959"/>
                  <a:ext cx="158750" cy="238125"/>
                </a:xfrm>
                <a:custGeom>
                  <a:avLst/>
                  <a:gdLst>
                    <a:gd name="T0" fmla="*/ 7 w 100"/>
                    <a:gd name="T1" fmla="*/ 150 h 150"/>
                    <a:gd name="T2" fmla="*/ 0 w 100"/>
                    <a:gd name="T3" fmla="*/ 124 h 150"/>
                    <a:gd name="T4" fmla="*/ 67 w 100"/>
                    <a:gd name="T5" fmla="*/ 7 h 150"/>
                    <a:gd name="T6" fmla="*/ 94 w 100"/>
                    <a:gd name="T7" fmla="*/ 0 h 150"/>
                    <a:gd name="T8" fmla="*/ 100 w 100"/>
                    <a:gd name="T9" fmla="*/ 26 h 150"/>
                    <a:gd name="T10" fmla="*/ 33 w 100"/>
                    <a:gd name="T11" fmla="*/ 143 h 150"/>
                    <a:gd name="T12" fmla="*/ 7 w 100"/>
                    <a:gd name="T13" fmla="*/ 150 h 150"/>
                    <a:gd name="T14" fmla="*/ 7 w 10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0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Freeform 60">
                  <a:extLst>
                    <a:ext uri="{FF2B5EF4-FFF2-40B4-BE49-F238E27FC236}">
                      <a16:creationId xmlns:a16="http://schemas.microsoft.com/office/drawing/2014/main" id="{A0F0BC16-48DD-AEDE-F8A4-99933820F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9170" y="3456296"/>
                  <a:ext cx="142875" cy="250825"/>
                </a:xfrm>
                <a:custGeom>
                  <a:avLst/>
                  <a:gdLst>
                    <a:gd name="T0" fmla="*/ 9 w 90"/>
                    <a:gd name="T1" fmla="*/ 158 h 158"/>
                    <a:gd name="T2" fmla="*/ 0 w 90"/>
                    <a:gd name="T3" fmla="*/ 133 h 158"/>
                    <a:gd name="T4" fmla="*/ 54 w 90"/>
                    <a:gd name="T5" fmla="*/ 9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9 w 90"/>
                    <a:gd name="T13" fmla="*/ 158 h 158"/>
                    <a:gd name="T14" fmla="*/ 9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9" y="158"/>
                      </a:moveTo>
                      <a:lnTo>
                        <a:pt x="0" y="133"/>
                      </a:lnTo>
                      <a:lnTo>
                        <a:pt x="54" y="9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9" y="158"/>
                      </a:lnTo>
                      <a:lnTo>
                        <a:pt x="9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Freeform 61">
                  <a:extLst>
                    <a:ext uri="{FF2B5EF4-FFF2-40B4-BE49-F238E27FC236}">
                      <a16:creationId xmlns:a16="http://schemas.microsoft.com/office/drawing/2014/main" id="{3C232199-2058-7FE0-2DE9-A7675C4B9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657" y="3481696"/>
                  <a:ext cx="123825" cy="261938"/>
                </a:xfrm>
                <a:custGeom>
                  <a:avLst/>
                  <a:gdLst>
                    <a:gd name="T0" fmla="*/ 12 w 78"/>
                    <a:gd name="T1" fmla="*/ 165 h 165"/>
                    <a:gd name="T2" fmla="*/ 0 w 78"/>
                    <a:gd name="T3" fmla="*/ 141 h 165"/>
                    <a:gd name="T4" fmla="*/ 42 w 78"/>
                    <a:gd name="T5" fmla="*/ 12 h 165"/>
                    <a:gd name="T6" fmla="*/ 66 w 78"/>
                    <a:gd name="T7" fmla="*/ 0 h 165"/>
                    <a:gd name="T8" fmla="*/ 78 w 78"/>
                    <a:gd name="T9" fmla="*/ 24 h 165"/>
                    <a:gd name="T10" fmla="*/ 37 w 78"/>
                    <a:gd name="T11" fmla="*/ 153 h 165"/>
                    <a:gd name="T12" fmla="*/ 12 w 78"/>
                    <a:gd name="T13" fmla="*/ 165 h 165"/>
                    <a:gd name="T14" fmla="*/ 12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12" y="165"/>
                      </a:moveTo>
                      <a:lnTo>
                        <a:pt x="0" y="141"/>
                      </a:lnTo>
                      <a:lnTo>
                        <a:pt x="42" y="12"/>
                      </a:lnTo>
                      <a:lnTo>
                        <a:pt x="66" y="0"/>
                      </a:lnTo>
                      <a:lnTo>
                        <a:pt x="78" y="24"/>
                      </a:lnTo>
                      <a:lnTo>
                        <a:pt x="37" y="153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Freeform 62">
                  <a:extLst>
                    <a:ext uri="{FF2B5EF4-FFF2-40B4-BE49-F238E27FC236}">
                      <a16:creationId xmlns:a16="http://schemas.microsoft.com/office/drawing/2014/main" id="{1B3895B3-8232-43A2-41BB-F1D65BA94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907" y="3500746"/>
                  <a:ext cx="103187" cy="269875"/>
                </a:xfrm>
                <a:custGeom>
                  <a:avLst/>
                  <a:gdLst>
                    <a:gd name="T0" fmla="*/ 14 w 65"/>
                    <a:gd name="T1" fmla="*/ 170 h 170"/>
                    <a:gd name="T2" fmla="*/ 0 w 65"/>
                    <a:gd name="T3" fmla="*/ 147 h 170"/>
                    <a:gd name="T4" fmla="*/ 28 w 65"/>
                    <a:gd name="T5" fmla="*/ 15 h 170"/>
                    <a:gd name="T6" fmla="*/ 50 w 65"/>
                    <a:gd name="T7" fmla="*/ 0 h 170"/>
                    <a:gd name="T8" fmla="*/ 65 w 65"/>
                    <a:gd name="T9" fmla="*/ 23 h 170"/>
                    <a:gd name="T10" fmla="*/ 37 w 65"/>
                    <a:gd name="T11" fmla="*/ 155 h 170"/>
                    <a:gd name="T12" fmla="*/ 14 w 65"/>
                    <a:gd name="T13" fmla="*/ 170 h 170"/>
                    <a:gd name="T14" fmla="*/ 14 w 65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170">
                      <a:moveTo>
                        <a:pt x="14" y="170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0" y="0"/>
                      </a:lnTo>
                      <a:lnTo>
                        <a:pt x="65" y="23"/>
                      </a:lnTo>
                      <a:lnTo>
                        <a:pt x="37" y="155"/>
                      </a:lnTo>
                      <a:lnTo>
                        <a:pt x="14" y="170"/>
                      </a:lnTo>
                      <a:lnTo>
                        <a:pt x="14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Freeform 63">
                  <a:extLst>
                    <a:ext uri="{FF2B5EF4-FFF2-40B4-BE49-F238E27FC236}">
                      <a16:creationId xmlns:a16="http://schemas.microsoft.com/office/drawing/2014/main" id="{B1377DAD-5A3E-1712-0FBA-C4774B972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45" y="3511859"/>
                  <a:ext cx="82550" cy="274638"/>
                </a:xfrm>
                <a:custGeom>
                  <a:avLst/>
                  <a:gdLst>
                    <a:gd name="T0" fmla="*/ 17 w 52"/>
                    <a:gd name="T1" fmla="*/ 173 h 173"/>
                    <a:gd name="T2" fmla="*/ 0 w 52"/>
                    <a:gd name="T3" fmla="*/ 152 h 173"/>
                    <a:gd name="T4" fmla="*/ 14 w 52"/>
                    <a:gd name="T5" fmla="*/ 17 h 173"/>
                    <a:gd name="T6" fmla="*/ 35 w 52"/>
                    <a:gd name="T7" fmla="*/ 0 h 173"/>
                    <a:gd name="T8" fmla="*/ 52 w 52"/>
                    <a:gd name="T9" fmla="*/ 21 h 173"/>
                    <a:gd name="T10" fmla="*/ 38 w 52"/>
                    <a:gd name="T11" fmla="*/ 156 h 173"/>
                    <a:gd name="T12" fmla="*/ 17 w 52"/>
                    <a:gd name="T13" fmla="*/ 173 h 173"/>
                    <a:gd name="T14" fmla="*/ 17 w 52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173">
                      <a:moveTo>
                        <a:pt x="17" y="173"/>
                      </a:moveTo>
                      <a:lnTo>
                        <a:pt x="0" y="152"/>
                      </a:lnTo>
                      <a:lnTo>
                        <a:pt x="14" y="17"/>
                      </a:lnTo>
                      <a:lnTo>
                        <a:pt x="35" y="0"/>
                      </a:lnTo>
                      <a:lnTo>
                        <a:pt x="52" y="21"/>
                      </a:lnTo>
                      <a:lnTo>
                        <a:pt x="38" y="156"/>
                      </a:lnTo>
                      <a:lnTo>
                        <a:pt x="17" y="173"/>
                      </a:lnTo>
                      <a:lnTo>
                        <a:pt x="17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Freeform 64">
                  <a:extLst>
                    <a:ext uri="{FF2B5EF4-FFF2-40B4-BE49-F238E27FC236}">
                      <a16:creationId xmlns:a16="http://schemas.microsoft.com/office/drawing/2014/main" id="{2CB4152C-9840-8039-7454-0941C029B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170" y="3516621"/>
                  <a:ext cx="60325" cy="274638"/>
                </a:xfrm>
                <a:custGeom>
                  <a:avLst/>
                  <a:gdLst>
                    <a:gd name="T0" fmla="*/ 19 w 38"/>
                    <a:gd name="T1" fmla="*/ 173 h 173"/>
                    <a:gd name="T2" fmla="*/ 0 w 38"/>
                    <a:gd name="T3" fmla="*/ 154 h 173"/>
                    <a:gd name="T4" fmla="*/ 0 w 38"/>
                    <a:gd name="T5" fmla="*/ 19 h 173"/>
                    <a:gd name="T6" fmla="*/ 19 w 38"/>
                    <a:gd name="T7" fmla="*/ 0 h 173"/>
                    <a:gd name="T8" fmla="*/ 38 w 38"/>
                    <a:gd name="T9" fmla="*/ 19 h 173"/>
                    <a:gd name="T10" fmla="*/ 38 w 38"/>
                    <a:gd name="T11" fmla="*/ 154 h 173"/>
                    <a:gd name="T12" fmla="*/ 19 w 38"/>
                    <a:gd name="T13" fmla="*/ 173 h 173"/>
                    <a:gd name="T14" fmla="*/ 19 w 38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173">
                      <a:moveTo>
                        <a:pt x="19" y="173"/>
                      </a:moveTo>
                      <a:lnTo>
                        <a:pt x="0" y="154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38" y="19"/>
                      </a:lnTo>
                      <a:lnTo>
                        <a:pt x="38" y="154"/>
                      </a:lnTo>
                      <a:lnTo>
                        <a:pt x="19" y="173"/>
                      </a:lnTo>
                      <a:lnTo>
                        <a:pt x="19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Freeform 65">
                  <a:extLst>
                    <a:ext uri="{FF2B5EF4-FFF2-40B4-BE49-F238E27FC236}">
                      <a16:creationId xmlns:a16="http://schemas.microsoft.com/office/drawing/2014/main" id="{20B0F40F-AC04-4B63-F639-60633080C2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6370" y="3511859"/>
                  <a:ext cx="84137" cy="274638"/>
                </a:xfrm>
                <a:custGeom>
                  <a:avLst/>
                  <a:gdLst>
                    <a:gd name="T0" fmla="*/ 36 w 53"/>
                    <a:gd name="T1" fmla="*/ 173 h 173"/>
                    <a:gd name="T2" fmla="*/ 15 w 53"/>
                    <a:gd name="T3" fmla="*/ 156 h 173"/>
                    <a:gd name="T4" fmla="*/ 0 w 53"/>
                    <a:gd name="T5" fmla="*/ 21 h 173"/>
                    <a:gd name="T6" fmla="*/ 17 w 53"/>
                    <a:gd name="T7" fmla="*/ 0 h 173"/>
                    <a:gd name="T8" fmla="*/ 39 w 53"/>
                    <a:gd name="T9" fmla="*/ 17 h 173"/>
                    <a:gd name="T10" fmla="*/ 53 w 53"/>
                    <a:gd name="T11" fmla="*/ 152 h 173"/>
                    <a:gd name="T12" fmla="*/ 36 w 53"/>
                    <a:gd name="T13" fmla="*/ 173 h 173"/>
                    <a:gd name="T14" fmla="*/ 36 w 53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73">
                      <a:moveTo>
                        <a:pt x="36" y="173"/>
                      </a:moveTo>
                      <a:lnTo>
                        <a:pt x="15" y="156"/>
                      </a:lnTo>
                      <a:lnTo>
                        <a:pt x="0" y="21"/>
                      </a:lnTo>
                      <a:lnTo>
                        <a:pt x="17" y="0"/>
                      </a:lnTo>
                      <a:lnTo>
                        <a:pt x="39" y="17"/>
                      </a:lnTo>
                      <a:lnTo>
                        <a:pt x="53" y="152"/>
                      </a:lnTo>
                      <a:lnTo>
                        <a:pt x="36" y="173"/>
                      </a:lnTo>
                      <a:lnTo>
                        <a:pt x="36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Freeform 66">
                  <a:extLst>
                    <a:ext uri="{FF2B5EF4-FFF2-40B4-BE49-F238E27FC236}">
                      <a16:creationId xmlns:a16="http://schemas.microsoft.com/office/drawing/2014/main" id="{0F9574F2-97FE-8518-7FF1-173D1BBCA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3500746"/>
                  <a:ext cx="104775" cy="269875"/>
                </a:xfrm>
                <a:custGeom>
                  <a:avLst/>
                  <a:gdLst>
                    <a:gd name="T0" fmla="*/ 51 w 66"/>
                    <a:gd name="T1" fmla="*/ 170 h 170"/>
                    <a:gd name="T2" fmla="*/ 29 w 66"/>
                    <a:gd name="T3" fmla="*/ 155 h 170"/>
                    <a:gd name="T4" fmla="*/ 0 w 66"/>
                    <a:gd name="T5" fmla="*/ 23 h 170"/>
                    <a:gd name="T6" fmla="*/ 15 w 66"/>
                    <a:gd name="T7" fmla="*/ 0 h 170"/>
                    <a:gd name="T8" fmla="*/ 38 w 66"/>
                    <a:gd name="T9" fmla="*/ 15 h 170"/>
                    <a:gd name="T10" fmla="*/ 66 w 66"/>
                    <a:gd name="T11" fmla="*/ 147 h 170"/>
                    <a:gd name="T12" fmla="*/ 51 w 66"/>
                    <a:gd name="T13" fmla="*/ 170 h 170"/>
                    <a:gd name="T14" fmla="*/ 51 w 66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70">
                      <a:moveTo>
                        <a:pt x="51" y="170"/>
                      </a:moveTo>
                      <a:lnTo>
                        <a:pt x="29" y="155"/>
                      </a:lnTo>
                      <a:lnTo>
                        <a:pt x="0" y="23"/>
                      </a:lnTo>
                      <a:lnTo>
                        <a:pt x="15" y="0"/>
                      </a:lnTo>
                      <a:lnTo>
                        <a:pt x="38" y="15"/>
                      </a:lnTo>
                      <a:lnTo>
                        <a:pt x="66" y="147"/>
                      </a:lnTo>
                      <a:lnTo>
                        <a:pt x="51" y="170"/>
                      </a:lnTo>
                      <a:lnTo>
                        <a:pt x="51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67">
                  <a:extLst>
                    <a:ext uri="{FF2B5EF4-FFF2-40B4-BE49-F238E27FC236}">
                      <a16:creationId xmlns:a16="http://schemas.microsoft.com/office/drawing/2014/main" id="{56D3FF06-96EB-64A3-FF72-1AE4AB070E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7182" y="3481696"/>
                  <a:ext cx="123825" cy="261938"/>
                </a:xfrm>
                <a:custGeom>
                  <a:avLst/>
                  <a:gdLst>
                    <a:gd name="T0" fmla="*/ 66 w 78"/>
                    <a:gd name="T1" fmla="*/ 165 h 165"/>
                    <a:gd name="T2" fmla="*/ 42 w 78"/>
                    <a:gd name="T3" fmla="*/ 153 h 165"/>
                    <a:gd name="T4" fmla="*/ 0 w 78"/>
                    <a:gd name="T5" fmla="*/ 24 h 165"/>
                    <a:gd name="T6" fmla="*/ 13 w 78"/>
                    <a:gd name="T7" fmla="*/ 0 h 165"/>
                    <a:gd name="T8" fmla="*/ 37 w 78"/>
                    <a:gd name="T9" fmla="*/ 12 h 165"/>
                    <a:gd name="T10" fmla="*/ 78 w 78"/>
                    <a:gd name="T11" fmla="*/ 141 h 165"/>
                    <a:gd name="T12" fmla="*/ 66 w 78"/>
                    <a:gd name="T13" fmla="*/ 165 h 165"/>
                    <a:gd name="T14" fmla="*/ 66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66" y="165"/>
                      </a:moveTo>
                      <a:lnTo>
                        <a:pt x="42" y="153"/>
                      </a:lnTo>
                      <a:lnTo>
                        <a:pt x="0" y="24"/>
                      </a:lnTo>
                      <a:lnTo>
                        <a:pt x="13" y="0"/>
                      </a:lnTo>
                      <a:lnTo>
                        <a:pt x="37" y="12"/>
                      </a:lnTo>
                      <a:lnTo>
                        <a:pt x="78" y="141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Freeform 68">
                  <a:extLst>
                    <a:ext uri="{FF2B5EF4-FFF2-40B4-BE49-F238E27FC236}">
                      <a16:creationId xmlns:a16="http://schemas.microsoft.com/office/drawing/2014/main" id="{88E132B6-E309-F935-2222-AADB1A904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3456296"/>
                  <a:ext cx="142875" cy="250825"/>
                </a:xfrm>
                <a:custGeom>
                  <a:avLst/>
                  <a:gdLst>
                    <a:gd name="T0" fmla="*/ 80 w 90"/>
                    <a:gd name="T1" fmla="*/ 158 h 158"/>
                    <a:gd name="T2" fmla="*/ 55 w 90"/>
                    <a:gd name="T3" fmla="*/ 148 h 158"/>
                    <a:gd name="T4" fmla="*/ 0 w 90"/>
                    <a:gd name="T5" fmla="*/ 25 h 158"/>
                    <a:gd name="T6" fmla="*/ 10 w 90"/>
                    <a:gd name="T7" fmla="*/ 0 h 158"/>
                    <a:gd name="T8" fmla="*/ 35 w 90"/>
                    <a:gd name="T9" fmla="*/ 9 h 158"/>
                    <a:gd name="T10" fmla="*/ 90 w 90"/>
                    <a:gd name="T11" fmla="*/ 133 h 158"/>
                    <a:gd name="T12" fmla="*/ 80 w 90"/>
                    <a:gd name="T13" fmla="*/ 158 h 158"/>
                    <a:gd name="T14" fmla="*/ 8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80" y="158"/>
                      </a:moveTo>
                      <a:lnTo>
                        <a:pt x="55" y="148"/>
                      </a:lnTo>
                      <a:lnTo>
                        <a:pt x="0" y="25"/>
                      </a:lnTo>
                      <a:lnTo>
                        <a:pt x="10" y="0"/>
                      </a:lnTo>
                      <a:lnTo>
                        <a:pt x="35" y="9"/>
                      </a:lnTo>
                      <a:lnTo>
                        <a:pt x="90" y="133"/>
                      </a:lnTo>
                      <a:lnTo>
                        <a:pt x="80" y="158"/>
                      </a:lnTo>
                      <a:lnTo>
                        <a:pt x="8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Freeform 69">
                  <a:extLst>
                    <a:ext uri="{FF2B5EF4-FFF2-40B4-BE49-F238E27FC236}">
                      <a16:creationId xmlns:a16="http://schemas.microsoft.com/office/drawing/2014/main" id="{964608E5-23A8-40C0-0135-8CF8425E3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3422959"/>
                  <a:ext cx="160337" cy="238125"/>
                </a:xfrm>
                <a:custGeom>
                  <a:avLst/>
                  <a:gdLst>
                    <a:gd name="T0" fmla="*/ 94 w 101"/>
                    <a:gd name="T1" fmla="*/ 150 h 150"/>
                    <a:gd name="T2" fmla="*/ 67 w 101"/>
                    <a:gd name="T3" fmla="*/ 143 h 150"/>
                    <a:gd name="T4" fmla="*/ 0 w 101"/>
                    <a:gd name="T5" fmla="*/ 26 h 150"/>
                    <a:gd name="T6" fmla="*/ 7 w 101"/>
                    <a:gd name="T7" fmla="*/ 0 h 150"/>
                    <a:gd name="T8" fmla="*/ 33 w 101"/>
                    <a:gd name="T9" fmla="*/ 7 h 150"/>
                    <a:gd name="T10" fmla="*/ 101 w 101"/>
                    <a:gd name="T11" fmla="*/ 124 h 150"/>
                    <a:gd name="T12" fmla="*/ 94 w 101"/>
                    <a:gd name="T13" fmla="*/ 150 h 150"/>
                    <a:gd name="T14" fmla="*/ 94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94" y="150"/>
                      </a:moveTo>
                      <a:lnTo>
                        <a:pt x="67" y="143"/>
                      </a:lnTo>
                      <a:lnTo>
                        <a:pt x="0" y="26"/>
                      </a:lnTo>
                      <a:lnTo>
                        <a:pt x="7" y="0"/>
                      </a:lnTo>
                      <a:lnTo>
                        <a:pt x="33" y="7"/>
                      </a:lnTo>
                      <a:lnTo>
                        <a:pt x="101" y="124"/>
                      </a:lnTo>
                      <a:lnTo>
                        <a:pt x="94" y="150"/>
                      </a:lnTo>
                      <a:lnTo>
                        <a:pt x="94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Freeform 70">
                  <a:extLst>
                    <a:ext uri="{FF2B5EF4-FFF2-40B4-BE49-F238E27FC236}">
                      <a16:creationId xmlns:a16="http://schemas.microsoft.com/office/drawing/2014/main" id="{305F9286-3103-B410-C943-F992BC52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3383271"/>
                  <a:ext cx="176212" cy="222250"/>
                </a:xfrm>
                <a:custGeom>
                  <a:avLst/>
                  <a:gdLst>
                    <a:gd name="T0" fmla="*/ 107 w 111"/>
                    <a:gd name="T1" fmla="*/ 140 h 140"/>
                    <a:gd name="T2" fmla="*/ 80 w 111"/>
                    <a:gd name="T3" fmla="*/ 136 h 140"/>
                    <a:gd name="T4" fmla="*/ 0 w 111"/>
                    <a:gd name="T5" fmla="*/ 26 h 140"/>
                    <a:gd name="T6" fmla="*/ 5 w 111"/>
                    <a:gd name="T7" fmla="*/ 0 h 140"/>
                    <a:gd name="T8" fmla="*/ 32 w 111"/>
                    <a:gd name="T9" fmla="*/ 4 h 140"/>
                    <a:gd name="T10" fmla="*/ 111 w 111"/>
                    <a:gd name="T11" fmla="*/ 113 h 140"/>
                    <a:gd name="T12" fmla="*/ 107 w 111"/>
                    <a:gd name="T13" fmla="*/ 140 h 140"/>
                    <a:gd name="T14" fmla="*/ 107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107" y="140"/>
                      </a:moveTo>
                      <a:lnTo>
                        <a:pt x="80" y="136"/>
                      </a:lnTo>
                      <a:lnTo>
                        <a:pt x="0" y="26"/>
                      </a:lnTo>
                      <a:lnTo>
                        <a:pt x="5" y="0"/>
                      </a:lnTo>
                      <a:lnTo>
                        <a:pt x="32" y="4"/>
                      </a:lnTo>
                      <a:lnTo>
                        <a:pt x="111" y="113"/>
                      </a:lnTo>
                      <a:lnTo>
                        <a:pt x="107" y="140"/>
                      </a:lnTo>
                      <a:lnTo>
                        <a:pt x="107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Freeform 71">
                  <a:extLst>
                    <a:ext uri="{FF2B5EF4-FFF2-40B4-BE49-F238E27FC236}">
                      <a16:creationId xmlns:a16="http://schemas.microsoft.com/office/drawing/2014/main" id="{B28D0011-D988-1684-76DB-5AC94C157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3335646"/>
                  <a:ext cx="188912" cy="204788"/>
                </a:xfrm>
                <a:custGeom>
                  <a:avLst/>
                  <a:gdLst>
                    <a:gd name="T0" fmla="*/ 118 w 119"/>
                    <a:gd name="T1" fmla="*/ 129 h 129"/>
                    <a:gd name="T2" fmla="*/ 91 w 119"/>
                    <a:gd name="T3" fmla="*/ 128 h 129"/>
                    <a:gd name="T4" fmla="*/ 0 w 119"/>
                    <a:gd name="T5" fmla="*/ 28 h 129"/>
                    <a:gd name="T6" fmla="*/ 2 w 119"/>
                    <a:gd name="T7" fmla="*/ 0 h 129"/>
                    <a:gd name="T8" fmla="*/ 29 w 119"/>
                    <a:gd name="T9" fmla="*/ 2 h 129"/>
                    <a:gd name="T10" fmla="*/ 119 w 119"/>
                    <a:gd name="T11" fmla="*/ 102 h 129"/>
                    <a:gd name="T12" fmla="*/ 118 w 119"/>
                    <a:gd name="T13" fmla="*/ 129 h 129"/>
                    <a:gd name="T14" fmla="*/ 118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118" y="129"/>
                      </a:moveTo>
                      <a:lnTo>
                        <a:pt x="91" y="128"/>
                      </a:lnTo>
                      <a:lnTo>
                        <a:pt x="0" y="28"/>
                      </a:ln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119" y="102"/>
                      </a:lnTo>
                      <a:lnTo>
                        <a:pt x="118" y="129"/>
                      </a:lnTo>
                      <a:lnTo>
                        <a:pt x="118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Freeform 72">
                  <a:extLst>
                    <a:ext uri="{FF2B5EF4-FFF2-40B4-BE49-F238E27FC236}">
                      <a16:creationId xmlns:a16="http://schemas.microsoft.com/office/drawing/2014/main" id="{A71548AE-714B-06AD-B6D2-B4076DE0E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3281671"/>
                  <a:ext cx="204787" cy="188913"/>
                </a:xfrm>
                <a:custGeom>
                  <a:avLst/>
                  <a:gdLst>
                    <a:gd name="T0" fmla="*/ 102 w 129"/>
                    <a:gd name="T1" fmla="*/ 119 h 119"/>
                    <a:gd name="T2" fmla="*/ 2 w 129"/>
                    <a:gd name="T3" fmla="*/ 29 h 119"/>
                    <a:gd name="T4" fmla="*/ 0 w 129"/>
                    <a:gd name="T5" fmla="*/ 2 h 119"/>
                    <a:gd name="T6" fmla="*/ 27 w 129"/>
                    <a:gd name="T7" fmla="*/ 0 h 119"/>
                    <a:gd name="T8" fmla="*/ 128 w 129"/>
                    <a:gd name="T9" fmla="*/ 91 h 119"/>
                    <a:gd name="T10" fmla="*/ 129 w 129"/>
                    <a:gd name="T11" fmla="*/ 118 h 119"/>
                    <a:gd name="T12" fmla="*/ 102 w 129"/>
                    <a:gd name="T13" fmla="*/ 119 h 119"/>
                    <a:gd name="T14" fmla="*/ 102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102" y="119"/>
                      </a:moveTo>
                      <a:lnTo>
                        <a:pt x="2" y="29"/>
                      </a:lnTo>
                      <a:lnTo>
                        <a:pt x="0" y="2"/>
                      </a:lnTo>
                      <a:lnTo>
                        <a:pt x="27" y="0"/>
                      </a:lnTo>
                      <a:lnTo>
                        <a:pt x="128" y="91"/>
                      </a:lnTo>
                      <a:lnTo>
                        <a:pt x="129" y="118"/>
                      </a:lnTo>
                      <a:lnTo>
                        <a:pt x="102" y="119"/>
                      </a:lnTo>
                      <a:lnTo>
                        <a:pt x="102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Freeform 73">
                  <a:extLst>
                    <a:ext uri="{FF2B5EF4-FFF2-40B4-BE49-F238E27FC236}">
                      <a16:creationId xmlns:a16="http://schemas.microsoft.com/office/drawing/2014/main" id="{A5668A87-F9AB-26D5-4A55-0B28796D1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3219759"/>
                  <a:ext cx="222250" cy="176213"/>
                </a:xfrm>
                <a:custGeom>
                  <a:avLst/>
                  <a:gdLst>
                    <a:gd name="T0" fmla="*/ 113 w 140"/>
                    <a:gd name="T1" fmla="*/ 111 h 111"/>
                    <a:gd name="T2" fmla="*/ 4 w 140"/>
                    <a:gd name="T3" fmla="*/ 32 h 111"/>
                    <a:gd name="T4" fmla="*/ 0 w 140"/>
                    <a:gd name="T5" fmla="*/ 5 h 111"/>
                    <a:gd name="T6" fmla="*/ 26 w 140"/>
                    <a:gd name="T7" fmla="*/ 0 h 111"/>
                    <a:gd name="T8" fmla="*/ 135 w 140"/>
                    <a:gd name="T9" fmla="*/ 80 h 111"/>
                    <a:gd name="T10" fmla="*/ 140 w 140"/>
                    <a:gd name="T11" fmla="*/ 107 h 111"/>
                    <a:gd name="T12" fmla="*/ 113 w 140"/>
                    <a:gd name="T13" fmla="*/ 111 h 111"/>
                    <a:gd name="T14" fmla="*/ 113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113" y="111"/>
                      </a:moveTo>
                      <a:lnTo>
                        <a:pt x="4" y="32"/>
                      </a:lnTo>
                      <a:lnTo>
                        <a:pt x="0" y="5"/>
                      </a:lnTo>
                      <a:lnTo>
                        <a:pt x="26" y="0"/>
                      </a:lnTo>
                      <a:lnTo>
                        <a:pt x="135" y="80"/>
                      </a:lnTo>
                      <a:lnTo>
                        <a:pt x="140" y="107"/>
                      </a:lnTo>
                      <a:lnTo>
                        <a:pt x="113" y="111"/>
                      </a:lnTo>
                      <a:lnTo>
                        <a:pt x="113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Freeform 74">
                  <a:extLst>
                    <a:ext uri="{FF2B5EF4-FFF2-40B4-BE49-F238E27FC236}">
                      <a16:creationId xmlns:a16="http://schemas.microsoft.com/office/drawing/2014/main" id="{10425F2C-628F-C95E-98E3-37B317302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3154671"/>
                  <a:ext cx="236537" cy="160338"/>
                </a:xfrm>
                <a:custGeom>
                  <a:avLst/>
                  <a:gdLst>
                    <a:gd name="T0" fmla="*/ 124 w 149"/>
                    <a:gd name="T1" fmla="*/ 101 h 101"/>
                    <a:gd name="T2" fmla="*/ 7 w 149"/>
                    <a:gd name="T3" fmla="*/ 33 h 101"/>
                    <a:gd name="T4" fmla="*/ 0 w 149"/>
                    <a:gd name="T5" fmla="*/ 7 h 101"/>
                    <a:gd name="T6" fmla="*/ 26 w 149"/>
                    <a:gd name="T7" fmla="*/ 0 h 101"/>
                    <a:gd name="T8" fmla="*/ 143 w 149"/>
                    <a:gd name="T9" fmla="*/ 68 h 101"/>
                    <a:gd name="T10" fmla="*/ 149 w 149"/>
                    <a:gd name="T11" fmla="*/ 94 h 101"/>
                    <a:gd name="T12" fmla="*/ 124 w 149"/>
                    <a:gd name="T13" fmla="*/ 101 h 101"/>
                    <a:gd name="T14" fmla="*/ 124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49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Freeform 75">
                  <a:extLst>
                    <a:ext uri="{FF2B5EF4-FFF2-40B4-BE49-F238E27FC236}">
                      <a16:creationId xmlns:a16="http://schemas.microsoft.com/office/drawing/2014/main" id="{C036A0B0-18BC-8443-1AAF-397356657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3084821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5 h 90"/>
                    <a:gd name="T4" fmla="*/ 0 w 158"/>
                    <a:gd name="T5" fmla="*/ 10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1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5"/>
                      </a:lnTo>
                      <a:lnTo>
                        <a:pt x="0" y="10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1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Freeform 76">
                  <a:extLst>
                    <a:ext uri="{FF2B5EF4-FFF2-40B4-BE49-F238E27FC236}">
                      <a16:creationId xmlns:a16="http://schemas.microsoft.com/office/drawing/2014/main" id="{E97B7F85-AB47-DE6D-42E3-7C5D3A422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3013384"/>
                  <a:ext cx="261937" cy="123825"/>
                </a:xfrm>
                <a:custGeom>
                  <a:avLst/>
                  <a:gdLst>
                    <a:gd name="T0" fmla="*/ 141 w 165"/>
                    <a:gd name="T1" fmla="*/ 78 h 78"/>
                    <a:gd name="T2" fmla="*/ 12 w 165"/>
                    <a:gd name="T3" fmla="*/ 36 h 78"/>
                    <a:gd name="T4" fmla="*/ 0 w 165"/>
                    <a:gd name="T5" fmla="*/ 12 h 78"/>
                    <a:gd name="T6" fmla="*/ 24 w 165"/>
                    <a:gd name="T7" fmla="*/ 0 h 78"/>
                    <a:gd name="T8" fmla="*/ 153 w 165"/>
                    <a:gd name="T9" fmla="*/ 41 h 78"/>
                    <a:gd name="T10" fmla="*/ 165 w 165"/>
                    <a:gd name="T11" fmla="*/ 65 h 78"/>
                    <a:gd name="T12" fmla="*/ 141 w 165"/>
                    <a:gd name="T13" fmla="*/ 78 h 78"/>
                    <a:gd name="T14" fmla="*/ 141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141" y="78"/>
                      </a:moveTo>
                      <a:lnTo>
                        <a:pt x="12" y="36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3" y="41"/>
                      </a:lnTo>
                      <a:lnTo>
                        <a:pt x="165" y="65"/>
                      </a:lnTo>
                      <a:lnTo>
                        <a:pt x="141" y="78"/>
                      </a:lnTo>
                      <a:lnTo>
                        <a:pt x="141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Freeform 77">
                  <a:extLst>
                    <a:ext uri="{FF2B5EF4-FFF2-40B4-BE49-F238E27FC236}">
                      <a16:creationId xmlns:a16="http://schemas.microsoft.com/office/drawing/2014/main" id="{E606867C-ABE5-6283-9AA9-25429562F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937184"/>
                  <a:ext cx="269875" cy="104775"/>
                </a:xfrm>
                <a:custGeom>
                  <a:avLst/>
                  <a:gdLst>
                    <a:gd name="T0" fmla="*/ 147 w 170"/>
                    <a:gd name="T1" fmla="*/ 66 h 66"/>
                    <a:gd name="T2" fmla="*/ 15 w 170"/>
                    <a:gd name="T3" fmla="*/ 38 h 66"/>
                    <a:gd name="T4" fmla="*/ 0 w 170"/>
                    <a:gd name="T5" fmla="*/ 15 h 66"/>
                    <a:gd name="T6" fmla="*/ 23 w 170"/>
                    <a:gd name="T7" fmla="*/ 0 h 66"/>
                    <a:gd name="T8" fmla="*/ 155 w 170"/>
                    <a:gd name="T9" fmla="*/ 29 h 66"/>
                    <a:gd name="T10" fmla="*/ 170 w 170"/>
                    <a:gd name="T11" fmla="*/ 51 h 66"/>
                    <a:gd name="T12" fmla="*/ 147 w 170"/>
                    <a:gd name="T13" fmla="*/ 66 h 66"/>
                    <a:gd name="T14" fmla="*/ 147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147" y="66"/>
                      </a:moveTo>
                      <a:lnTo>
                        <a:pt x="15" y="38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9"/>
                      </a:lnTo>
                      <a:lnTo>
                        <a:pt x="170" y="51"/>
                      </a:lnTo>
                      <a:lnTo>
                        <a:pt x="147" y="66"/>
                      </a:lnTo>
                      <a:lnTo>
                        <a:pt x="147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Freeform 78">
                  <a:extLst>
                    <a:ext uri="{FF2B5EF4-FFF2-40B4-BE49-F238E27FC236}">
                      <a16:creationId xmlns:a16="http://schemas.microsoft.com/office/drawing/2014/main" id="{E4F49A7A-F977-5276-437B-30A7185FB0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860984"/>
                  <a:ext cx="273050" cy="84138"/>
                </a:xfrm>
                <a:custGeom>
                  <a:avLst/>
                  <a:gdLst>
                    <a:gd name="T0" fmla="*/ 152 w 172"/>
                    <a:gd name="T1" fmla="*/ 53 h 53"/>
                    <a:gd name="T2" fmla="*/ 17 w 172"/>
                    <a:gd name="T3" fmla="*/ 39 h 53"/>
                    <a:gd name="T4" fmla="*/ 0 w 172"/>
                    <a:gd name="T5" fmla="*/ 17 h 53"/>
                    <a:gd name="T6" fmla="*/ 21 w 172"/>
                    <a:gd name="T7" fmla="*/ 0 h 53"/>
                    <a:gd name="T8" fmla="*/ 155 w 172"/>
                    <a:gd name="T9" fmla="*/ 15 h 53"/>
                    <a:gd name="T10" fmla="*/ 172 w 172"/>
                    <a:gd name="T11" fmla="*/ 36 h 53"/>
                    <a:gd name="T12" fmla="*/ 152 w 172"/>
                    <a:gd name="T13" fmla="*/ 53 h 53"/>
                    <a:gd name="T14" fmla="*/ 152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152" y="53"/>
                      </a:moveTo>
                      <a:lnTo>
                        <a:pt x="17" y="39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5"/>
                      </a:lnTo>
                      <a:lnTo>
                        <a:pt x="172" y="36"/>
                      </a:lnTo>
                      <a:lnTo>
                        <a:pt x="152" y="53"/>
                      </a:lnTo>
                      <a:lnTo>
                        <a:pt x="152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Freeform 79">
                  <a:extLst>
                    <a:ext uri="{FF2B5EF4-FFF2-40B4-BE49-F238E27FC236}">
                      <a16:creationId xmlns:a16="http://schemas.microsoft.com/office/drawing/2014/main" id="{0F143E48-5926-ADA0-D834-771576931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007" y="2784784"/>
                  <a:ext cx="274637" cy="60325"/>
                </a:xfrm>
                <a:custGeom>
                  <a:avLst/>
                  <a:gdLst>
                    <a:gd name="T0" fmla="*/ 154 w 173"/>
                    <a:gd name="T1" fmla="*/ 38 h 38"/>
                    <a:gd name="T2" fmla="*/ 19 w 173"/>
                    <a:gd name="T3" fmla="*/ 38 h 38"/>
                    <a:gd name="T4" fmla="*/ 0 w 173"/>
                    <a:gd name="T5" fmla="*/ 19 h 38"/>
                    <a:gd name="T6" fmla="*/ 19 w 173"/>
                    <a:gd name="T7" fmla="*/ 0 h 38"/>
                    <a:gd name="T8" fmla="*/ 154 w 173"/>
                    <a:gd name="T9" fmla="*/ 0 h 38"/>
                    <a:gd name="T10" fmla="*/ 173 w 173"/>
                    <a:gd name="T11" fmla="*/ 19 h 38"/>
                    <a:gd name="T12" fmla="*/ 154 w 173"/>
                    <a:gd name="T13" fmla="*/ 38 h 38"/>
                    <a:gd name="T14" fmla="*/ 154 w 173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8">
                      <a:moveTo>
                        <a:pt x="154" y="38"/>
                      </a:moveTo>
                      <a:lnTo>
                        <a:pt x="19" y="38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8"/>
                      </a:lnTo>
                      <a:lnTo>
                        <a:pt x="154" y="3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9" name="Freeform 80">
                  <a:extLst>
                    <a:ext uri="{FF2B5EF4-FFF2-40B4-BE49-F238E27FC236}">
                      <a16:creationId xmlns:a16="http://schemas.microsoft.com/office/drawing/2014/main" id="{C0784AA9-6617-DAE2-E1A4-8EC98491A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686359"/>
                  <a:ext cx="273050" cy="82550"/>
                </a:xfrm>
                <a:custGeom>
                  <a:avLst/>
                  <a:gdLst>
                    <a:gd name="T0" fmla="*/ 21 w 172"/>
                    <a:gd name="T1" fmla="*/ 52 h 52"/>
                    <a:gd name="T2" fmla="*/ 0 w 172"/>
                    <a:gd name="T3" fmla="*/ 35 h 52"/>
                    <a:gd name="T4" fmla="*/ 17 w 172"/>
                    <a:gd name="T5" fmla="*/ 14 h 52"/>
                    <a:gd name="T6" fmla="*/ 152 w 172"/>
                    <a:gd name="T7" fmla="*/ 0 h 52"/>
                    <a:gd name="T8" fmla="*/ 172 w 172"/>
                    <a:gd name="T9" fmla="*/ 17 h 52"/>
                    <a:gd name="T10" fmla="*/ 155 w 172"/>
                    <a:gd name="T11" fmla="*/ 38 h 52"/>
                    <a:gd name="T12" fmla="*/ 21 w 172"/>
                    <a:gd name="T13" fmla="*/ 52 h 52"/>
                    <a:gd name="T14" fmla="*/ 2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21" y="52"/>
                      </a:moveTo>
                      <a:lnTo>
                        <a:pt x="0" y="35"/>
                      </a:lnTo>
                      <a:lnTo>
                        <a:pt x="17" y="14"/>
                      </a:lnTo>
                      <a:lnTo>
                        <a:pt x="152" y="0"/>
                      </a:lnTo>
                      <a:lnTo>
                        <a:pt x="172" y="17"/>
                      </a:lnTo>
                      <a:lnTo>
                        <a:pt x="155" y="38"/>
                      </a:lnTo>
                      <a:lnTo>
                        <a:pt x="21" y="52"/>
                      </a:lnTo>
                      <a:lnTo>
                        <a:pt x="2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Freeform 81">
                  <a:extLst>
                    <a:ext uri="{FF2B5EF4-FFF2-40B4-BE49-F238E27FC236}">
                      <a16:creationId xmlns:a16="http://schemas.microsoft.com/office/drawing/2014/main" id="{ED554D21-245B-00DC-1981-14E2F1FF1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589521"/>
                  <a:ext cx="269875" cy="103188"/>
                </a:xfrm>
                <a:custGeom>
                  <a:avLst/>
                  <a:gdLst>
                    <a:gd name="T0" fmla="*/ 23 w 170"/>
                    <a:gd name="T1" fmla="*/ 65 h 65"/>
                    <a:gd name="T2" fmla="*/ 0 w 170"/>
                    <a:gd name="T3" fmla="*/ 51 h 65"/>
                    <a:gd name="T4" fmla="*/ 15 w 170"/>
                    <a:gd name="T5" fmla="*/ 28 h 65"/>
                    <a:gd name="T6" fmla="*/ 147 w 170"/>
                    <a:gd name="T7" fmla="*/ 0 h 65"/>
                    <a:gd name="T8" fmla="*/ 170 w 170"/>
                    <a:gd name="T9" fmla="*/ 15 h 65"/>
                    <a:gd name="T10" fmla="*/ 155 w 170"/>
                    <a:gd name="T11" fmla="*/ 37 h 65"/>
                    <a:gd name="T12" fmla="*/ 23 w 170"/>
                    <a:gd name="T13" fmla="*/ 65 h 65"/>
                    <a:gd name="T14" fmla="*/ 23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23" y="65"/>
                      </a:moveTo>
                      <a:lnTo>
                        <a:pt x="0" y="51"/>
                      </a:lnTo>
                      <a:lnTo>
                        <a:pt x="15" y="28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7"/>
                      </a:lnTo>
                      <a:lnTo>
                        <a:pt x="23" y="65"/>
                      </a:lnTo>
                      <a:lnTo>
                        <a:pt x="23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Freeform 82">
                  <a:extLst>
                    <a:ext uri="{FF2B5EF4-FFF2-40B4-BE49-F238E27FC236}">
                      <a16:creationId xmlns:a16="http://schemas.microsoft.com/office/drawing/2014/main" id="{E53C88BB-F244-AC1F-42C4-4522A171F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2494271"/>
                  <a:ext cx="261937" cy="123825"/>
                </a:xfrm>
                <a:custGeom>
                  <a:avLst/>
                  <a:gdLst>
                    <a:gd name="T0" fmla="*/ 24 w 165"/>
                    <a:gd name="T1" fmla="*/ 78 h 78"/>
                    <a:gd name="T2" fmla="*/ 0 w 165"/>
                    <a:gd name="T3" fmla="*/ 66 h 78"/>
                    <a:gd name="T4" fmla="*/ 12 w 165"/>
                    <a:gd name="T5" fmla="*/ 42 h 78"/>
                    <a:gd name="T6" fmla="*/ 141 w 165"/>
                    <a:gd name="T7" fmla="*/ 0 h 78"/>
                    <a:gd name="T8" fmla="*/ 165 w 165"/>
                    <a:gd name="T9" fmla="*/ 12 h 78"/>
                    <a:gd name="T10" fmla="*/ 153 w 165"/>
                    <a:gd name="T11" fmla="*/ 37 h 78"/>
                    <a:gd name="T12" fmla="*/ 24 w 165"/>
                    <a:gd name="T13" fmla="*/ 78 h 78"/>
                    <a:gd name="T14" fmla="*/ 24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24" y="78"/>
                      </a:moveTo>
                      <a:lnTo>
                        <a:pt x="0" y="66"/>
                      </a:lnTo>
                      <a:lnTo>
                        <a:pt x="12" y="42"/>
                      </a:lnTo>
                      <a:lnTo>
                        <a:pt x="141" y="0"/>
                      </a:lnTo>
                      <a:lnTo>
                        <a:pt x="165" y="12"/>
                      </a:lnTo>
                      <a:lnTo>
                        <a:pt x="153" y="37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Freeform 83">
                  <a:extLst>
                    <a:ext uri="{FF2B5EF4-FFF2-40B4-BE49-F238E27FC236}">
                      <a16:creationId xmlns:a16="http://schemas.microsoft.com/office/drawing/2014/main" id="{5667D0D8-B0C2-F4AC-ED59-2B6FA5554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2403784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0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9 h 90"/>
                    <a:gd name="T10" fmla="*/ 148 w 158"/>
                    <a:gd name="T11" fmla="*/ 34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0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9"/>
                      </a:lnTo>
                      <a:lnTo>
                        <a:pt x="148" y="34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Freeform 84">
                  <a:extLst>
                    <a:ext uri="{FF2B5EF4-FFF2-40B4-BE49-F238E27FC236}">
                      <a16:creationId xmlns:a16="http://schemas.microsoft.com/office/drawing/2014/main" id="{1098F1B9-D9D3-B310-F9EE-7D14B7976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2316471"/>
                  <a:ext cx="236537" cy="160338"/>
                </a:xfrm>
                <a:custGeom>
                  <a:avLst/>
                  <a:gdLst>
                    <a:gd name="T0" fmla="*/ 26 w 149"/>
                    <a:gd name="T1" fmla="*/ 101 h 101"/>
                    <a:gd name="T2" fmla="*/ 0 w 149"/>
                    <a:gd name="T3" fmla="*/ 94 h 101"/>
                    <a:gd name="T4" fmla="*/ 7 w 149"/>
                    <a:gd name="T5" fmla="*/ 68 h 101"/>
                    <a:gd name="T6" fmla="*/ 124 w 149"/>
                    <a:gd name="T7" fmla="*/ 0 h 101"/>
                    <a:gd name="T8" fmla="*/ 149 w 149"/>
                    <a:gd name="T9" fmla="*/ 7 h 101"/>
                    <a:gd name="T10" fmla="*/ 143 w 149"/>
                    <a:gd name="T11" fmla="*/ 33 h 101"/>
                    <a:gd name="T12" fmla="*/ 26 w 149"/>
                    <a:gd name="T13" fmla="*/ 101 h 101"/>
                    <a:gd name="T14" fmla="*/ 26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49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Freeform 85">
                  <a:extLst>
                    <a:ext uri="{FF2B5EF4-FFF2-40B4-BE49-F238E27FC236}">
                      <a16:creationId xmlns:a16="http://schemas.microsoft.com/office/drawing/2014/main" id="{196414A4-0BD7-FB45-7B9C-64B6B2A8E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2235509"/>
                  <a:ext cx="222250" cy="174625"/>
                </a:xfrm>
                <a:custGeom>
                  <a:avLst/>
                  <a:gdLst>
                    <a:gd name="T0" fmla="*/ 26 w 140"/>
                    <a:gd name="T1" fmla="*/ 110 h 110"/>
                    <a:gd name="T2" fmla="*/ 0 w 140"/>
                    <a:gd name="T3" fmla="*/ 106 h 110"/>
                    <a:gd name="T4" fmla="*/ 4 w 140"/>
                    <a:gd name="T5" fmla="*/ 79 h 110"/>
                    <a:gd name="T6" fmla="*/ 113 w 140"/>
                    <a:gd name="T7" fmla="*/ 0 h 110"/>
                    <a:gd name="T8" fmla="*/ 140 w 140"/>
                    <a:gd name="T9" fmla="*/ 4 h 110"/>
                    <a:gd name="T10" fmla="*/ 135 w 140"/>
                    <a:gd name="T11" fmla="*/ 31 h 110"/>
                    <a:gd name="T12" fmla="*/ 26 w 140"/>
                    <a:gd name="T13" fmla="*/ 110 h 110"/>
                    <a:gd name="T14" fmla="*/ 26 w 140"/>
                    <a:gd name="T15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0">
                      <a:moveTo>
                        <a:pt x="26" y="110"/>
                      </a:moveTo>
                      <a:lnTo>
                        <a:pt x="0" y="106"/>
                      </a:lnTo>
                      <a:lnTo>
                        <a:pt x="4" y="79"/>
                      </a:lnTo>
                      <a:lnTo>
                        <a:pt x="113" y="0"/>
                      </a:lnTo>
                      <a:lnTo>
                        <a:pt x="140" y="4"/>
                      </a:lnTo>
                      <a:lnTo>
                        <a:pt x="135" y="31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Freeform 86">
                  <a:extLst>
                    <a:ext uri="{FF2B5EF4-FFF2-40B4-BE49-F238E27FC236}">
                      <a16:creationId xmlns:a16="http://schemas.microsoft.com/office/drawing/2014/main" id="{5EBE8600-7179-B629-70E8-4A78E82AA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2159309"/>
                  <a:ext cx="204787" cy="188913"/>
                </a:xfrm>
                <a:custGeom>
                  <a:avLst/>
                  <a:gdLst>
                    <a:gd name="T0" fmla="*/ 27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7 w 129"/>
                    <a:gd name="T13" fmla="*/ 119 h 119"/>
                    <a:gd name="T14" fmla="*/ 27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7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7" y="119"/>
                      </a:lnTo>
                      <a:lnTo>
                        <a:pt x="27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Freeform 87">
                  <a:extLst>
                    <a:ext uri="{FF2B5EF4-FFF2-40B4-BE49-F238E27FC236}">
                      <a16:creationId xmlns:a16="http://schemas.microsoft.com/office/drawing/2014/main" id="{1FE09A56-186F-F26D-2381-E2B21431B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2089459"/>
                  <a:ext cx="188912" cy="204788"/>
                </a:xfrm>
                <a:custGeom>
                  <a:avLst/>
                  <a:gdLst>
                    <a:gd name="T0" fmla="*/ 2 w 119"/>
                    <a:gd name="T1" fmla="*/ 129 h 129"/>
                    <a:gd name="T2" fmla="*/ 0 w 119"/>
                    <a:gd name="T3" fmla="*/ 102 h 129"/>
                    <a:gd name="T4" fmla="*/ 91 w 119"/>
                    <a:gd name="T5" fmla="*/ 2 h 129"/>
                    <a:gd name="T6" fmla="*/ 118 w 119"/>
                    <a:gd name="T7" fmla="*/ 0 h 129"/>
                    <a:gd name="T8" fmla="*/ 119 w 119"/>
                    <a:gd name="T9" fmla="*/ 27 h 129"/>
                    <a:gd name="T10" fmla="*/ 29 w 119"/>
                    <a:gd name="T11" fmla="*/ 128 h 129"/>
                    <a:gd name="T12" fmla="*/ 2 w 119"/>
                    <a:gd name="T13" fmla="*/ 129 h 129"/>
                    <a:gd name="T14" fmla="*/ 2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2" y="129"/>
                      </a:moveTo>
                      <a:lnTo>
                        <a:pt x="0" y="102"/>
                      </a:lnTo>
                      <a:lnTo>
                        <a:pt x="91" y="2"/>
                      </a:lnTo>
                      <a:lnTo>
                        <a:pt x="118" y="0"/>
                      </a:lnTo>
                      <a:lnTo>
                        <a:pt x="119" y="27"/>
                      </a:lnTo>
                      <a:lnTo>
                        <a:pt x="29" y="128"/>
                      </a:lnTo>
                      <a:lnTo>
                        <a:pt x="2" y="129"/>
                      </a:lnTo>
                      <a:lnTo>
                        <a:pt x="2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Freeform 88">
                  <a:extLst>
                    <a:ext uri="{FF2B5EF4-FFF2-40B4-BE49-F238E27FC236}">
                      <a16:creationId xmlns:a16="http://schemas.microsoft.com/office/drawing/2014/main" id="{19A80FDD-9368-BA6C-D68E-47F6C0AC0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2025959"/>
                  <a:ext cx="176212" cy="222250"/>
                </a:xfrm>
                <a:custGeom>
                  <a:avLst/>
                  <a:gdLst>
                    <a:gd name="T0" fmla="*/ 5 w 111"/>
                    <a:gd name="T1" fmla="*/ 140 h 140"/>
                    <a:gd name="T2" fmla="*/ 0 w 111"/>
                    <a:gd name="T3" fmla="*/ 113 h 140"/>
                    <a:gd name="T4" fmla="*/ 80 w 111"/>
                    <a:gd name="T5" fmla="*/ 4 h 140"/>
                    <a:gd name="T6" fmla="*/ 107 w 111"/>
                    <a:gd name="T7" fmla="*/ 0 h 140"/>
                    <a:gd name="T8" fmla="*/ 111 w 111"/>
                    <a:gd name="T9" fmla="*/ 27 h 140"/>
                    <a:gd name="T10" fmla="*/ 32 w 111"/>
                    <a:gd name="T11" fmla="*/ 136 h 140"/>
                    <a:gd name="T12" fmla="*/ 5 w 111"/>
                    <a:gd name="T13" fmla="*/ 140 h 140"/>
                    <a:gd name="T14" fmla="*/ 5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5" y="140"/>
                      </a:moveTo>
                      <a:lnTo>
                        <a:pt x="0" y="113"/>
                      </a:lnTo>
                      <a:lnTo>
                        <a:pt x="80" y="4"/>
                      </a:lnTo>
                      <a:lnTo>
                        <a:pt x="107" y="0"/>
                      </a:lnTo>
                      <a:lnTo>
                        <a:pt x="111" y="27"/>
                      </a:lnTo>
                      <a:lnTo>
                        <a:pt x="32" y="136"/>
                      </a:lnTo>
                      <a:lnTo>
                        <a:pt x="5" y="140"/>
                      </a:lnTo>
                      <a:lnTo>
                        <a:pt x="5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Freeform 89">
                  <a:extLst>
                    <a:ext uri="{FF2B5EF4-FFF2-40B4-BE49-F238E27FC236}">
                      <a16:creationId xmlns:a16="http://schemas.microsoft.com/office/drawing/2014/main" id="{21B5BB41-37D7-13E6-234C-9E0B87F0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1970396"/>
                  <a:ext cx="160337" cy="238125"/>
                </a:xfrm>
                <a:custGeom>
                  <a:avLst/>
                  <a:gdLst>
                    <a:gd name="T0" fmla="*/ 7 w 101"/>
                    <a:gd name="T1" fmla="*/ 150 h 150"/>
                    <a:gd name="T2" fmla="*/ 0 w 101"/>
                    <a:gd name="T3" fmla="*/ 124 h 150"/>
                    <a:gd name="T4" fmla="*/ 67 w 101"/>
                    <a:gd name="T5" fmla="*/ 7 h 150"/>
                    <a:gd name="T6" fmla="*/ 94 w 101"/>
                    <a:gd name="T7" fmla="*/ 0 h 150"/>
                    <a:gd name="T8" fmla="*/ 101 w 101"/>
                    <a:gd name="T9" fmla="*/ 26 h 150"/>
                    <a:gd name="T10" fmla="*/ 33 w 101"/>
                    <a:gd name="T11" fmla="*/ 143 h 150"/>
                    <a:gd name="T12" fmla="*/ 7 w 101"/>
                    <a:gd name="T13" fmla="*/ 150 h 150"/>
                    <a:gd name="T14" fmla="*/ 7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1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9" name="Freeform 90">
                  <a:extLst>
                    <a:ext uri="{FF2B5EF4-FFF2-40B4-BE49-F238E27FC236}">
                      <a16:creationId xmlns:a16="http://schemas.microsoft.com/office/drawing/2014/main" id="{29EDDEB7-9F40-9964-895B-7183C22D8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1924359"/>
                  <a:ext cx="142875" cy="250825"/>
                </a:xfrm>
                <a:custGeom>
                  <a:avLst/>
                  <a:gdLst>
                    <a:gd name="T0" fmla="*/ 10 w 90"/>
                    <a:gd name="T1" fmla="*/ 158 h 158"/>
                    <a:gd name="T2" fmla="*/ 0 w 90"/>
                    <a:gd name="T3" fmla="*/ 133 h 158"/>
                    <a:gd name="T4" fmla="*/ 55 w 90"/>
                    <a:gd name="T5" fmla="*/ 10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10 w 90"/>
                    <a:gd name="T13" fmla="*/ 158 h 158"/>
                    <a:gd name="T14" fmla="*/ 1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10" y="158"/>
                      </a:moveTo>
                      <a:lnTo>
                        <a:pt x="0" y="133"/>
                      </a:lnTo>
                      <a:lnTo>
                        <a:pt x="55" y="10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10" y="158"/>
                      </a:lnTo>
                      <a:lnTo>
                        <a:pt x="1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0" name="Freeform 91">
                  <a:extLst>
                    <a:ext uri="{FF2B5EF4-FFF2-40B4-BE49-F238E27FC236}">
                      <a16:creationId xmlns:a16="http://schemas.microsoft.com/office/drawing/2014/main" id="{87A37AE6-B5A4-9691-47D2-54AC3BB4E8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8770" y="1887846"/>
                  <a:ext cx="122237" cy="261938"/>
                </a:xfrm>
                <a:custGeom>
                  <a:avLst/>
                  <a:gdLst>
                    <a:gd name="T0" fmla="*/ 12 w 77"/>
                    <a:gd name="T1" fmla="*/ 165 h 165"/>
                    <a:gd name="T2" fmla="*/ 0 w 77"/>
                    <a:gd name="T3" fmla="*/ 140 h 165"/>
                    <a:gd name="T4" fmla="*/ 41 w 77"/>
                    <a:gd name="T5" fmla="*/ 12 h 165"/>
                    <a:gd name="T6" fmla="*/ 65 w 77"/>
                    <a:gd name="T7" fmla="*/ 0 h 165"/>
                    <a:gd name="T8" fmla="*/ 77 w 77"/>
                    <a:gd name="T9" fmla="*/ 24 h 165"/>
                    <a:gd name="T10" fmla="*/ 36 w 77"/>
                    <a:gd name="T11" fmla="*/ 152 h 165"/>
                    <a:gd name="T12" fmla="*/ 12 w 77"/>
                    <a:gd name="T13" fmla="*/ 165 h 165"/>
                    <a:gd name="T14" fmla="*/ 12 w 77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65">
                      <a:moveTo>
                        <a:pt x="12" y="165"/>
                      </a:moveTo>
                      <a:lnTo>
                        <a:pt x="0" y="140"/>
                      </a:lnTo>
                      <a:lnTo>
                        <a:pt x="41" y="12"/>
                      </a:lnTo>
                      <a:lnTo>
                        <a:pt x="65" y="0"/>
                      </a:lnTo>
                      <a:lnTo>
                        <a:pt x="77" y="24"/>
                      </a:lnTo>
                      <a:lnTo>
                        <a:pt x="36" y="152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1" name="Freeform 92">
                  <a:extLst>
                    <a:ext uri="{FF2B5EF4-FFF2-40B4-BE49-F238E27FC236}">
                      <a16:creationId xmlns:a16="http://schemas.microsoft.com/office/drawing/2014/main" id="{1D14FB59-2F24-546C-1A19-7D8BB1C38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1860859"/>
                  <a:ext cx="104775" cy="268288"/>
                </a:xfrm>
                <a:custGeom>
                  <a:avLst/>
                  <a:gdLst>
                    <a:gd name="T0" fmla="*/ 15 w 66"/>
                    <a:gd name="T1" fmla="*/ 169 h 169"/>
                    <a:gd name="T2" fmla="*/ 0 w 66"/>
                    <a:gd name="T3" fmla="*/ 147 h 169"/>
                    <a:gd name="T4" fmla="*/ 28 w 66"/>
                    <a:gd name="T5" fmla="*/ 15 h 169"/>
                    <a:gd name="T6" fmla="*/ 51 w 66"/>
                    <a:gd name="T7" fmla="*/ 0 h 169"/>
                    <a:gd name="T8" fmla="*/ 66 w 66"/>
                    <a:gd name="T9" fmla="*/ 23 h 169"/>
                    <a:gd name="T10" fmla="*/ 38 w 66"/>
                    <a:gd name="T11" fmla="*/ 155 h 169"/>
                    <a:gd name="T12" fmla="*/ 15 w 66"/>
                    <a:gd name="T13" fmla="*/ 169 h 169"/>
                    <a:gd name="T14" fmla="*/ 15 w 66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69">
                      <a:moveTo>
                        <a:pt x="15" y="169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1" y="0"/>
                      </a:lnTo>
                      <a:lnTo>
                        <a:pt x="66" y="23"/>
                      </a:lnTo>
                      <a:lnTo>
                        <a:pt x="38" y="155"/>
                      </a:lnTo>
                      <a:lnTo>
                        <a:pt x="15" y="169"/>
                      </a:lnTo>
                      <a:lnTo>
                        <a:pt x="15" y="16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571D44E4-6358-A8FA-640D-F63001EFA7E5}"/>
                  </a:ext>
                </a:extLst>
              </p:cNvPr>
              <p:cNvSpPr>
                <a:spLocks/>
              </p:cNvSpPr>
              <p:nvPr/>
            </p:nvSpPr>
            <p:spPr bwMode="auto">
              <a:xfrm rot="396334">
                <a:off x="1769847" y="223479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C4294FE0-54F7-B6E5-EF8D-A5E768267B58}"/>
                  </a:ext>
                </a:extLst>
              </p:cNvPr>
              <p:cNvSpPr>
                <a:spLocks/>
              </p:cNvSpPr>
              <p:nvPr/>
            </p:nvSpPr>
            <p:spPr bwMode="auto">
              <a:xfrm rot="502721">
                <a:off x="1837837" y="2145860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44">
                <a:extLst>
                  <a:ext uri="{FF2B5EF4-FFF2-40B4-BE49-F238E27FC236}">
                    <a16:creationId xmlns:a16="http://schemas.microsoft.com/office/drawing/2014/main" id="{E19DA6D2-A8A3-6EE1-B8B4-3D28AE3FB3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4927">
                <a:off x="1921685" y="2078694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44">
                <a:extLst>
                  <a:ext uri="{FF2B5EF4-FFF2-40B4-BE49-F238E27FC236}">
                    <a16:creationId xmlns:a16="http://schemas.microsoft.com/office/drawing/2014/main" id="{CB9EBEB3-DED9-1843-DDB4-02C04355D4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223968">
                <a:off x="1990023" y="2005655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24F2CC55-C921-8EE1-EA7A-E173AE4DB54F}"/>
                  </a:ext>
                </a:extLst>
              </p:cNvPr>
              <p:cNvSpPr>
                <a:spLocks/>
              </p:cNvSpPr>
              <p:nvPr/>
            </p:nvSpPr>
            <p:spPr bwMode="auto">
              <a:xfrm rot="4136142">
                <a:off x="2396562" y="1896353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44">
                <a:extLst>
                  <a:ext uri="{FF2B5EF4-FFF2-40B4-BE49-F238E27FC236}">
                    <a16:creationId xmlns:a16="http://schemas.microsoft.com/office/drawing/2014/main" id="{28CD6DDB-6A4F-5534-41B9-8F724CA18E80}"/>
                  </a:ext>
                </a:extLst>
              </p:cNvPr>
              <p:cNvSpPr>
                <a:spLocks/>
              </p:cNvSpPr>
              <p:nvPr/>
            </p:nvSpPr>
            <p:spPr bwMode="auto">
              <a:xfrm rot="4355489">
                <a:off x="2475360" y="190532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60F17219-BAE0-1989-766C-8A0750859BAC}"/>
                </a:ext>
              </a:extLst>
            </p:cNvPr>
            <p:cNvSpPr>
              <a:spLocks/>
            </p:cNvSpPr>
            <p:nvPr/>
          </p:nvSpPr>
          <p:spPr bwMode="auto">
            <a:xfrm rot="1451558">
              <a:off x="2081839" y="1994499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92B248B1-1808-B6E9-0713-257E3F9EFD22}"/>
                </a:ext>
              </a:extLst>
            </p:cNvPr>
            <p:cNvSpPr>
              <a:spLocks/>
            </p:cNvSpPr>
            <p:nvPr/>
          </p:nvSpPr>
          <p:spPr bwMode="auto">
            <a:xfrm rot="1891911">
              <a:off x="2178245" y="1958410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5273FDE-217D-8CDB-E77D-5BE9852E9924}"/>
                </a:ext>
              </a:extLst>
            </p:cNvPr>
            <p:cNvSpPr>
              <a:spLocks/>
            </p:cNvSpPr>
            <p:nvPr/>
          </p:nvSpPr>
          <p:spPr bwMode="auto">
            <a:xfrm rot="2512892">
              <a:off x="2262791" y="1909902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EC61677-0E88-8994-04DB-3DFE1C2245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56856" r="8868" b="8040"/>
          <a:stretch/>
        </p:blipFill>
        <p:spPr>
          <a:xfrm>
            <a:off x="5053997" y="4170350"/>
            <a:ext cx="6747007" cy="24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817">
        <p14:pan dir="u"/>
      </p:transition>
    </mc:Choice>
    <mc:Fallback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5456" y="241925"/>
            <a:ext cx="2155344" cy="844131"/>
            <a:chOff x="435456" y="250890"/>
            <a:chExt cx="2600524" cy="1018483"/>
          </a:xfrm>
        </p:grpSpPr>
        <p:sp>
          <p:nvSpPr>
            <p:cNvPr id="256" name="文本框 255"/>
            <p:cNvSpPr txBox="1"/>
            <p:nvPr/>
          </p:nvSpPr>
          <p:spPr>
            <a:xfrm>
              <a:off x="1874586" y="608055"/>
              <a:ext cx="1161394" cy="31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i="1">
                  <a:solidFill>
                    <a:schemeClr val="bg1"/>
                  </a:solidFill>
                </a:rPr>
                <a:t>GRAND PRIX</a:t>
              </a:r>
              <a:endParaRPr lang="zh-CN" altLang="en-US" sz="800" b="1" i="1">
                <a:solidFill>
                  <a:schemeClr val="bg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5456" y="250890"/>
              <a:ext cx="2485484" cy="1018483"/>
              <a:chOff x="435456" y="250890"/>
              <a:chExt cx="2485484" cy="1018483"/>
            </a:xfrm>
          </p:grpSpPr>
          <p:grpSp>
            <p:nvGrpSpPr>
              <p:cNvPr id="255" name="组合 254"/>
              <p:cNvGrpSpPr/>
              <p:nvPr/>
            </p:nvGrpSpPr>
            <p:grpSpPr>
              <a:xfrm>
                <a:off x="435456" y="291150"/>
                <a:ext cx="1686516" cy="828002"/>
                <a:chOff x="2305050" y="1651000"/>
                <a:chExt cx="7243032" cy="3556000"/>
              </a:xfrm>
            </p:grpSpPr>
            <p:sp>
              <p:nvSpPr>
                <p:cNvPr id="263" name="Freeform 5"/>
                <p:cNvSpPr>
                  <a:spLocks/>
                </p:cNvSpPr>
                <p:nvPr/>
              </p:nvSpPr>
              <p:spPr bwMode="auto">
                <a:xfrm>
                  <a:off x="2819400" y="1651000"/>
                  <a:ext cx="3927475" cy="2806700"/>
                </a:xfrm>
                <a:custGeom>
                  <a:avLst/>
                  <a:gdLst>
                    <a:gd name="T0" fmla="*/ 523 w 1046"/>
                    <a:gd name="T1" fmla="*/ 0 h 746"/>
                    <a:gd name="T2" fmla="*/ 0 w 1046"/>
                    <a:gd name="T3" fmla="*/ 746 h 746"/>
                    <a:gd name="T4" fmla="*/ 275 w 1046"/>
                    <a:gd name="T5" fmla="*/ 746 h 746"/>
                    <a:gd name="T6" fmla="*/ 423 w 1046"/>
                    <a:gd name="T7" fmla="*/ 534 h 746"/>
                    <a:gd name="T8" fmla="*/ 618 w 1046"/>
                    <a:gd name="T9" fmla="*/ 534 h 746"/>
                    <a:gd name="T10" fmla="*/ 760 w 1046"/>
                    <a:gd name="T11" fmla="*/ 332 h 746"/>
                    <a:gd name="T12" fmla="*/ 565 w 1046"/>
                    <a:gd name="T13" fmla="*/ 332 h 746"/>
                    <a:gd name="T14" fmla="*/ 662 w 1046"/>
                    <a:gd name="T15" fmla="*/ 193 h 746"/>
                    <a:gd name="T16" fmla="*/ 1046 w 1046"/>
                    <a:gd name="T17" fmla="*/ 0 h 746"/>
                    <a:gd name="T18" fmla="*/ 523 w 1046"/>
                    <a:gd name="T19" fmla="*/ 0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746">
                      <a:moveTo>
                        <a:pt x="523" y="0"/>
                      </a:moveTo>
                      <a:cubicBezTo>
                        <a:pt x="0" y="746"/>
                        <a:pt x="0" y="746"/>
                        <a:pt x="0" y="746"/>
                      </a:cubicBezTo>
                      <a:cubicBezTo>
                        <a:pt x="275" y="746"/>
                        <a:pt x="275" y="746"/>
                        <a:pt x="275" y="746"/>
                      </a:cubicBezTo>
                      <a:cubicBezTo>
                        <a:pt x="423" y="534"/>
                        <a:pt x="423" y="534"/>
                        <a:pt x="423" y="534"/>
                      </a:cubicBezTo>
                      <a:cubicBezTo>
                        <a:pt x="618" y="534"/>
                        <a:pt x="618" y="534"/>
                        <a:pt x="618" y="534"/>
                      </a:cubicBezTo>
                      <a:cubicBezTo>
                        <a:pt x="760" y="332"/>
                        <a:pt x="760" y="332"/>
                        <a:pt x="760" y="332"/>
                      </a:cubicBezTo>
                      <a:cubicBezTo>
                        <a:pt x="565" y="332"/>
                        <a:pt x="565" y="332"/>
                        <a:pt x="565" y="332"/>
                      </a:cubicBezTo>
                      <a:cubicBezTo>
                        <a:pt x="662" y="193"/>
                        <a:pt x="662" y="193"/>
                        <a:pt x="662" y="193"/>
                      </a:cubicBezTo>
                      <a:cubicBezTo>
                        <a:pt x="827" y="193"/>
                        <a:pt x="949" y="98"/>
                        <a:pt x="1046" y="0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Freeform 6"/>
                <p:cNvSpPr>
                  <a:spLocks/>
                </p:cNvSpPr>
                <p:nvPr/>
              </p:nvSpPr>
              <p:spPr bwMode="auto">
                <a:xfrm>
                  <a:off x="6038118" y="3641724"/>
                  <a:ext cx="2117727" cy="815976"/>
                </a:xfrm>
                <a:custGeom>
                  <a:avLst/>
                  <a:gdLst>
                    <a:gd name="T0" fmla="*/ 1242 w 1334"/>
                    <a:gd name="T1" fmla="*/ 194 h 514"/>
                    <a:gd name="T2" fmla="*/ 1244 w 1334"/>
                    <a:gd name="T3" fmla="*/ 190 h 514"/>
                    <a:gd name="T4" fmla="*/ 395 w 1334"/>
                    <a:gd name="T5" fmla="*/ 133 h 514"/>
                    <a:gd name="T6" fmla="*/ 399 w 1334"/>
                    <a:gd name="T7" fmla="*/ 128 h 514"/>
                    <a:gd name="T8" fmla="*/ 1329 w 1334"/>
                    <a:gd name="T9" fmla="*/ 66 h 514"/>
                    <a:gd name="T10" fmla="*/ 1334 w 1334"/>
                    <a:gd name="T11" fmla="*/ 62 h 514"/>
                    <a:gd name="T12" fmla="*/ 359 w 1334"/>
                    <a:gd name="T13" fmla="*/ 0 h 514"/>
                    <a:gd name="T14" fmla="*/ 0 w 1334"/>
                    <a:gd name="T15" fmla="*/ 514 h 514"/>
                    <a:gd name="T16" fmla="*/ 1064 w 1334"/>
                    <a:gd name="T17" fmla="*/ 448 h 514"/>
                    <a:gd name="T18" fmla="*/ 1066 w 1334"/>
                    <a:gd name="T19" fmla="*/ 443 h 514"/>
                    <a:gd name="T20" fmla="*/ 217 w 1334"/>
                    <a:gd name="T21" fmla="*/ 386 h 514"/>
                    <a:gd name="T22" fmla="*/ 220 w 1334"/>
                    <a:gd name="T23" fmla="*/ 382 h 514"/>
                    <a:gd name="T24" fmla="*/ 1152 w 1334"/>
                    <a:gd name="T25" fmla="*/ 320 h 514"/>
                    <a:gd name="T26" fmla="*/ 1156 w 1334"/>
                    <a:gd name="T27" fmla="*/ 315 h 514"/>
                    <a:gd name="T28" fmla="*/ 307 w 1334"/>
                    <a:gd name="T29" fmla="*/ 258 h 514"/>
                    <a:gd name="T30" fmla="*/ 310 w 1334"/>
                    <a:gd name="T31" fmla="*/ 254 h 514"/>
                    <a:gd name="T32" fmla="*/ 1242 w 1334"/>
                    <a:gd name="T33" fmla="*/ 19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34" h="514">
                      <a:moveTo>
                        <a:pt x="1242" y="194"/>
                      </a:moveTo>
                      <a:lnTo>
                        <a:pt x="1244" y="190"/>
                      </a:lnTo>
                      <a:lnTo>
                        <a:pt x="395" y="133"/>
                      </a:lnTo>
                      <a:lnTo>
                        <a:pt x="399" y="128"/>
                      </a:lnTo>
                      <a:lnTo>
                        <a:pt x="1329" y="66"/>
                      </a:lnTo>
                      <a:lnTo>
                        <a:pt x="1334" y="62"/>
                      </a:lnTo>
                      <a:lnTo>
                        <a:pt x="359" y="0"/>
                      </a:lnTo>
                      <a:lnTo>
                        <a:pt x="0" y="514"/>
                      </a:lnTo>
                      <a:lnTo>
                        <a:pt x="1064" y="448"/>
                      </a:lnTo>
                      <a:lnTo>
                        <a:pt x="1066" y="443"/>
                      </a:lnTo>
                      <a:lnTo>
                        <a:pt x="217" y="386"/>
                      </a:lnTo>
                      <a:lnTo>
                        <a:pt x="220" y="382"/>
                      </a:lnTo>
                      <a:lnTo>
                        <a:pt x="1152" y="320"/>
                      </a:lnTo>
                      <a:lnTo>
                        <a:pt x="1156" y="315"/>
                      </a:lnTo>
                      <a:lnTo>
                        <a:pt x="307" y="258"/>
                      </a:lnTo>
                      <a:lnTo>
                        <a:pt x="310" y="254"/>
                      </a:lnTo>
                      <a:lnTo>
                        <a:pt x="1242" y="19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5" name="Freeform 7"/>
                <p:cNvSpPr>
                  <a:spLocks/>
                </p:cNvSpPr>
                <p:nvPr/>
              </p:nvSpPr>
              <p:spPr bwMode="auto">
                <a:xfrm>
                  <a:off x="5826982" y="1651000"/>
                  <a:ext cx="3721100" cy="2009774"/>
                </a:xfrm>
                <a:custGeom>
                  <a:avLst/>
                  <a:gdLst>
                    <a:gd name="T0" fmla="*/ 1727 w 2344"/>
                    <a:gd name="T1" fmla="*/ 944 h 1266"/>
                    <a:gd name="T2" fmla="*/ 1729 w 2344"/>
                    <a:gd name="T3" fmla="*/ 939 h 1266"/>
                    <a:gd name="T4" fmla="*/ 398 w 2344"/>
                    <a:gd name="T5" fmla="*/ 887 h 1266"/>
                    <a:gd name="T6" fmla="*/ 400 w 2344"/>
                    <a:gd name="T7" fmla="*/ 882 h 1266"/>
                    <a:gd name="T8" fmla="*/ 1815 w 2344"/>
                    <a:gd name="T9" fmla="*/ 818 h 1266"/>
                    <a:gd name="T10" fmla="*/ 1817 w 2344"/>
                    <a:gd name="T11" fmla="*/ 813 h 1266"/>
                    <a:gd name="T12" fmla="*/ 485 w 2344"/>
                    <a:gd name="T13" fmla="*/ 761 h 1266"/>
                    <a:gd name="T14" fmla="*/ 487 w 2344"/>
                    <a:gd name="T15" fmla="*/ 756 h 1266"/>
                    <a:gd name="T16" fmla="*/ 1902 w 2344"/>
                    <a:gd name="T17" fmla="*/ 692 h 1266"/>
                    <a:gd name="T18" fmla="*/ 1904 w 2344"/>
                    <a:gd name="T19" fmla="*/ 688 h 1266"/>
                    <a:gd name="T20" fmla="*/ 573 w 2344"/>
                    <a:gd name="T21" fmla="*/ 635 h 1266"/>
                    <a:gd name="T22" fmla="*/ 575 w 2344"/>
                    <a:gd name="T23" fmla="*/ 631 h 1266"/>
                    <a:gd name="T24" fmla="*/ 1990 w 2344"/>
                    <a:gd name="T25" fmla="*/ 567 h 1266"/>
                    <a:gd name="T26" fmla="*/ 1994 w 2344"/>
                    <a:gd name="T27" fmla="*/ 562 h 1266"/>
                    <a:gd name="T28" fmla="*/ 660 w 2344"/>
                    <a:gd name="T29" fmla="*/ 510 h 1266"/>
                    <a:gd name="T30" fmla="*/ 665 w 2344"/>
                    <a:gd name="T31" fmla="*/ 505 h 1266"/>
                    <a:gd name="T32" fmla="*/ 2079 w 2344"/>
                    <a:gd name="T33" fmla="*/ 441 h 1266"/>
                    <a:gd name="T34" fmla="*/ 2082 w 2344"/>
                    <a:gd name="T35" fmla="*/ 436 h 1266"/>
                    <a:gd name="T36" fmla="*/ 748 w 2344"/>
                    <a:gd name="T37" fmla="*/ 384 h 1266"/>
                    <a:gd name="T38" fmla="*/ 752 w 2344"/>
                    <a:gd name="T39" fmla="*/ 379 h 1266"/>
                    <a:gd name="T40" fmla="*/ 2167 w 2344"/>
                    <a:gd name="T41" fmla="*/ 315 h 1266"/>
                    <a:gd name="T42" fmla="*/ 2169 w 2344"/>
                    <a:gd name="T43" fmla="*/ 311 h 1266"/>
                    <a:gd name="T44" fmla="*/ 838 w 2344"/>
                    <a:gd name="T45" fmla="*/ 256 h 1266"/>
                    <a:gd name="T46" fmla="*/ 840 w 2344"/>
                    <a:gd name="T47" fmla="*/ 254 h 1266"/>
                    <a:gd name="T48" fmla="*/ 2255 w 2344"/>
                    <a:gd name="T49" fmla="*/ 190 h 1266"/>
                    <a:gd name="T50" fmla="*/ 2257 w 2344"/>
                    <a:gd name="T51" fmla="*/ 185 h 1266"/>
                    <a:gd name="T52" fmla="*/ 925 w 2344"/>
                    <a:gd name="T53" fmla="*/ 133 h 1266"/>
                    <a:gd name="T54" fmla="*/ 927 w 2344"/>
                    <a:gd name="T55" fmla="*/ 128 h 1266"/>
                    <a:gd name="T56" fmla="*/ 2342 w 2344"/>
                    <a:gd name="T57" fmla="*/ 64 h 1266"/>
                    <a:gd name="T58" fmla="*/ 2344 w 2344"/>
                    <a:gd name="T59" fmla="*/ 59 h 1266"/>
                    <a:gd name="T60" fmla="*/ 887 w 2344"/>
                    <a:gd name="T61" fmla="*/ 0 h 1266"/>
                    <a:gd name="T62" fmla="*/ 0 w 2344"/>
                    <a:gd name="T63" fmla="*/ 1266 h 1266"/>
                    <a:gd name="T64" fmla="*/ 1552 w 2344"/>
                    <a:gd name="T65" fmla="*/ 1195 h 1266"/>
                    <a:gd name="T66" fmla="*/ 1554 w 2344"/>
                    <a:gd name="T67" fmla="*/ 1190 h 1266"/>
                    <a:gd name="T68" fmla="*/ 223 w 2344"/>
                    <a:gd name="T69" fmla="*/ 1138 h 1266"/>
                    <a:gd name="T70" fmla="*/ 225 w 2344"/>
                    <a:gd name="T71" fmla="*/ 1133 h 1266"/>
                    <a:gd name="T72" fmla="*/ 1639 w 2344"/>
                    <a:gd name="T73" fmla="*/ 1069 h 1266"/>
                    <a:gd name="T74" fmla="*/ 1642 w 2344"/>
                    <a:gd name="T75" fmla="*/ 1064 h 1266"/>
                    <a:gd name="T76" fmla="*/ 310 w 2344"/>
                    <a:gd name="T77" fmla="*/ 1012 h 1266"/>
                    <a:gd name="T78" fmla="*/ 312 w 2344"/>
                    <a:gd name="T79" fmla="*/ 1008 h 1266"/>
                    <a:gd name="T80" fmla="*/ 1727 w 2344"/>
                    <a:gd name="T81" fmla="*/ 94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44" h="1266">
                      <a:moveTo>
                        <a:pt x="1727" y="944"/>
                      </a:moveTo>
                      <a:lnTo>
                        <a:pt x="1729" y="939"/>
                      </a:lnTo>
                      <a:lnTo>
                        <a:pt x="398" y="887"/>
                      </a:lnTo>
                      <a:lnTo>
                        <a:pt x="400" y="882"/>
                      </a:lnTo>
                      <a:lnTo>
                        <a:pt x="1815" y="818"/>
                      </a:lnTo>
                      <a:lnTo>
                        <a:pt x="1817" y="813"/>
                      </a:lnTo>
                      <a:lnTo>
                        <a:pt x="485" y="761"/>
                      </a:lnTo>
                      <a:lnTo>
                        <a:pt x="487" y="756"/>
                      </a:lnTo>
                      <a:lnTo>
                        <a:pt x="1902" y="692"/>
                      </a:lnTo>
                      <a:lnTo>
                        <a:pt x="1904" y="688"/>
                      </a:lnTo>
                      <a:lnTo>
                        <a:pt x="573" y="635"/>
                      </a:lnTo>
                      <a:lnTo>
                        <a:pt x="575" y="631"/>
                      </a:lnTo>
                      <a:lnTo>
                        <a:pt x="1990" y="567"/>
                      </a:lnTo>
                      <a:lnTo>
                        <a:pt x="1994" y="562"/>
                      </a:lnTo>
                      <a:lnTo>
                        <a:pt x="660" y="510"/>
                      </a:lnTo>
                      <a:lnTo>
                        <a:pt x="665" y="505"/>
                      </a:lnTo>
                      <a:lnTo>
                        <a:pt x="2079" y="441"/>
                      </a:lnTo>
                      <a:lnTo>
                        <a:pt x="2082" y="436"/>
                      </a:lnTo>
                      <a:lnTo>
                        <a:pt x="748" y="384"/>
                      </a:lnTo>
                      <a:lnTo>
                        <a:pt x="752" y="379"/>
                      </a:lnTo>
                      <a:lnTo>
                        <a:pt x="2167" y="315"/>
                      </a:lnTo>
                      <a:lnTo>
                        <a:pt x="2169" y="311"/>
                      </a:lnTo>
                      <a:lnTo>
                        <a:pt x="838" y="256"/>
                      </a:lnTo>
                      <a:lnTo>
                        <a:pt x="840" y="254"/>
                      </a:lnTo>
                      <a:lnTo>
                        <a:pt x="2255" y="190"/>
                      </a:lnTo>
                      <a:lnTo>
                        <a:pt x="2257" y="185"/>
                      </a:lnTo>
                      <a:lnTo>
                        <a:pt x="925" y="133"/>
                      </a:lnTo>
                      <a:lnTo>
                        <a:pt x="927" y="128"/>
                      </a:lnTo>
                      <a:lnTo>
                        <a:pt x="2342" y="64"/>
                      </a:lnTo>
                      <a:lnTo>
                        <a:pt x="2344" y="59"/>
                      </a:lnTo>
                      <a:lnTo>
                        <a:pt x="887" y="0"/>
                      </a:lnTo>
                      <a:lnTo>
                        <a:pt x="0" y="1266"/>
                      </a:lnTo>
                      <a:lnTo>
                        <a:pt x="1552" y="1195"/>
                      </a:lnTo>
                      <a:lnTo>
                        <a:pt x="1554" y="1190"/>
                      </a:lnTo>
                      <a:lnTo>
                        <a:pt x="223" y="1138"/>
                      </a:lnTo>
                      <a:lnTo>
                        <a:pt x="225" y="1133"/>
                      </a:lnTo>
                      <a:lnTo>
                        <a:pt x="1639" y="1069"/>
                      </a:lnTo>
                      <a:lnTo>
                        <a:pt x="1642" y="1064"/>
                      </a:lnTo>
                      <a:lnTo>
                        <a:pt x="310" y="1012"/>
                      </a:lnTo>
                      <a:lnTo>
                        <a:pt x="312" y="1008"/>
                      </a:lnTo>
                      <a:lnTo>
                        <a:pt x="1727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Freeform 8"/>
                <p:cNvSpPr>
                  <a:spLocks/>
                </p:cNvSpPr>
                <p:nvPr/>
              </p:nvSpPr>
              <p:spPr bwMode="auto">
                <a:xfrm>
                  <a:off x="5613400" y="4737100"/>
                  <a:ext cx="571500" cy="458788"/>
                </a:xfrm>
                <a:custGeom>
                  <a:avLst/>
                  <a:gdLst>
                    <a:gd name="T0" fmla="*/ 115 w 152"/>
                    <a:gd name="T1" fmla="*/ 0 h 122"/>
                    <a:gd name="T2" fmla="*/ 64 w 152"/>
                    <a:gd name="T3" fmla="*/ 24 h 122"/>
                    <a:gd name="T4" fmla="*/ 45 w 152"/>
                    <a:gd name="T5" fmla="*/ 50 h 122"/>
                    <a:gd name="T6" fmla="*/ 74 w 152"/>
                    <a:gd name="T7" fmla="*/ 50 h 122"/>
                    <a:gd name="T8" fmla="*/ 47 w 152"/>
                    <a:gd name="T9" fmla="*/ 90 h 122"/>
                    <a:gd name="T10" fmla="*/ 23 w 152"/>
                    <a:gd name="T11" fmla="*/ 90 h 122"/>
                    <a:gd name="T12" fmla="*/ 0 w 152"/>
                    <a:gd name="T13" fmla="*/ 122 h 122"/>
                    <a:gd name="T14" fmla="*/ 93 w 152"/>
                    <a:gd name="T15" fmla="*/ 122 h 122"/>
                    <a:gd name="T16" fmla="*/ 116 w 152"/>
                    <a:gd name="T17" fmla="*/ 90 h 122"/>
                    <a:gd name="T18" fmla="*/ 89 w 152"/>
                    <a:gd name="T19" fmla="*/ 90 h 122"/>
                    <a:gd name="T20" fmla="*/ 152 w 152"/>
                    <a:gd name="T21" fmla="*/ 0 h 122"/>
                    <a:gd name="T22" fmla="*/ 115 w 152"/>
                    <a:gd name="T23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122">
                      <a:moveTo>
                        <a:pt x="115" y="0"/>
                      </a:moveTo>
                      <a:cubicBezTo>
                        <a:pt x="99" y="15"/>
                        <a:pt x="87" y="24"/>
                        <a:pt x="64" y="24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74" y="50"/>
                        <a:pt x="74" y="50"/>
                        <a:pt x="74" y="50"/>
                      </a:cubicBez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23" y="90"/>
                        <a:pt x="23" y="90"/>
                        <a:pt x="23" y="9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93" y="122"/>
                        <a:pt x="93" y="122"/>
                        <a:pt x="93" y="122"/>
                      </a:cubicBezTo>
                      <a:cubicBezTo>
                        <a:pt x="116" y="90"/>
                        <a:pt x="116" y="90"/>
                        <a:pt x="116" y="90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7" name="Freeform 9"/>
                <p:cNvSpPr>
                  <a:spLocks/>
                </p:cNvSpPr>
                <p:nvPr/>
              </p:nvSpPr>
              <p:spPr bwMode="auto">
                <a:xfrm>
                  <a:off x="4686300" y="4759325"/>
                  <a:ext cx="454025" cy="436563"/>
                </a:xfrm>
                <a:custGeom>
                  <a:avLst/>
                  <a:gdLst>
                    <a:gd name="T0" fmla="*/ 286 w 286"/>
                    <a:gd name="T1" fmla="*/ 0 h 275"/>
                    <a:gd name="T2" fmla="*/ 191 w 286"/>
                    <a:gd name="T3" fmla="*/ 0 h 275"/>
                    <a:gd name="T4" fmla="*/ 0 w 286"/>
                    <a:gd name="T5" fmla="*/ 275 h 275"/>
                    <a:gd name="T6" fmla="*/ 94 w 286"/>
                    <a:gd name="T7" fmla="*/ 275 h 275"/>
                    <a:gd name="T8" fmla="*/ 286 w 286"/>
                    <a:gd name="T9" fmla="*/ 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6" h="275">
                      <a:moveTo>
                        <a:pt x="286" y="0"/>
                      </a:moveTo>
                      <a:lnTo>
                        <a:pt x="191" y="0"/>
                      </a:lnTo>
                      <a:lnTo>
                        <a:pt x="0" y="275"/>
                      </a:lnTo>
                      <a:lnTo>
                        <a:pt x="94" y="27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68" name="Freeform 10"/>
                <p:cNvSpPr>
                  <a:spLocks/>
                </p:cNvSpPr>
                <p:nvPr/>
              </p:nvSpPr>
              <p:spPr bwMode="auto">
                <a:xfrm>
                  <a:off x="4249738" y="4860925"/>
                  <a:ext cx="563563" cy="346075"/>
                </a:xfrm>
                <a:custGeom>
                  <a:avLst/>
                  <a:gdLst>
                    <a:gd name="T0" fmla="*/ 44 w 150"/>
                    <a:gd name="T1" fmla="*/ 91 h 92"/>
                    <a:gd name="T2" fmla="*/ 107 w 150"/>
                    <a:gd name="T3" fmla="*/ 61 h 92"/>
                    <a:gd name="T4" fmla="*/ 150 w 150"/>
                    <a:gd name="T5" fmla="*/ 0 h 92"/>
                    <a:gd name="T6" fmla="*/ 110 w 150"/>
                    <a:gd name="T7" fmla="*/ 0 h 92"/>
                    <a:gd name="T8" fmla="*/ 73 w 150"/>
                    <a:gd name="T9" fmla="*/ 54 h 92"/>
                    <a:gd name="T10" fmla="*/ 55 w 150"/>
                    <a:gd name="T11" fmla="*/ 53 h 92"/>
                    <a:gd name="T12" fmla="*/ 92 w 150"/>
                    <a:gd name="T13" fmla="*/ 0 h 92"/>
                    <a:gd name="T14" fmla="*/ 52 w 150"/>
                    <a:gd name="T15" fmla="*/ 0 h 92"/>
                    <a:gd name="T16" fmla="*/ 19 w 150"/>
                    <a:gd name="T17" fmla="*/ 48 h 92"/>
                    <a:gd name="T18" fmla="*/ 44 w 150"/>
                    <a:gd name="T1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0" h="92">
                      <a:moveTo>
                        <a:pt x="44" y="91"/>
                      </a:moveTo>
                      <a:cubicBezTo>
                        <a:pt x="58" y="91"/>
                        <a:pt x="86" y="92"/>
                        <a:pt x="107" y="61"/>
                      </a:cubicBezTo>
                      <a:cubicBezTo>
                        <a:pt x="116" y="48"/>
                        <a:pt x="150" y="0"/>
                        <a:pt x="15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76" y="50"/>
                        <a:pt x="73" y="54"/>
                      </a:cubicBezTo>
                      <a:cubicBezTo>
                        <a:pt x="62" y="69"/>
                        <a:pt x="49" y="62"/>
                        <a:pt x="55" y="53"/>
                      </a:cubicBezTo>
                      <a:cubicBezTo>
                        <a:pt x="59" y="48"/>
                        <a:pt x="92" y="0"/>
                        <a:pt x="9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26" y="37"/>
                        <a:pt x="19" y="48"/>
                      </a:cubicBezTo>
                      <a:cubicBezTo>
                        <a:pt x="0" y="74"/>
                        <a:pt x="20" y="91"/>
                        <a:pt x="44" y="9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69" name="Freeform 11"/>
                <p:cNvSpPr>
                  <a:spLocks/>
                </p:cNvSpPr>
                <p:nvPr/>
              </p:nvSpPr>
              <p:spPr bwMode="auto">
                <a:xfrm>
                  <a:off x="2305050" y="4706938"/>
                  <a:ext cx="654050" cy="488950"/>
                </a:xfrm>
                <a:custGeom>
                  <a:avLst/>
                  <a:gdLst>
                    <a:gd name="T0" fmla="*/ 0 w 174"/>
                    <a:gd name="T1" fmla="*/ 130 h 130"/>
                    <a:gd name="T2" fmla="*/ 44 w 174"/>
                    <a:gd name="T3" fmla="*/ 130 h 130"/>
                    <a:gd name="T4" fmla="*/ 72 w 174"/>
                    <a:gd name="T5" fmla="*/ 90 h 130"/>
                    <a:gd name="T6" fmla="*/ 108 w 174"/>
                    <a:gd name="T7" fmla="*/ 90 h 130"/>
                    <a:gd name="T8" fmla="*/ 131 w 174"/>
                    <a:gd name="T9" fmla="*/ 57 h 130"/>
                    <a:gd name="T10" fmla="*/ 95 w 174"/>
                    <a:gd name="T11" fmla="*/ 57 h 130"/>
                    <a:gd name="T12" fmla="*/ 112 w 174"/>
                    <a:gd name="T13" fmla="*/ 32 h 130"/>
                    <a:gd name="T14" fmla="*/ 174 w 174"/>
                    <a:gd name="T15" fmla="*/ 0 h 130"/>
                    <a:gd name="T16" fmla="*/ 91 w 174"/>
                    <a:gd name="T17" fmla="*/ 0 h 130"/>
                    <a:gd name="T18" fmla="*/ 0 w 174"/>
                    <a:gd name="T1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4" h="130">
                      <a:moveTo>
                        <a:pt x="0" y="130"/>
                      </a:move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31" y="57"/>
                        <a:pt x="131" y="57"/>
                        <a:pt x="131" y="57"/>
                      </a:cubicBezTo>
                      <a:cubicBezTo>
                        <a:pt x="95" y="57"/>
                        <a:pt x="95" y="57"/>
                        <a:pt x="95" y="57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40" y="32"/>
                        <a:pt x="152" y="26"/>
                        <a:pt x="174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0" name="Freeform 12"/>
                <p:cNvSpPr>
                  <a:spLocks noEditPoints="1"/>
                </p:cNvSpPr>
                <p:nvPr/>
              </p:nvSpPr>
              <p:spPr bwMode="auto">
                <a:xfrm>
                  <a:off x="2774950" y="4849813"/>
                  <a:ext cx="476250" cy="354013"/>
                </a:xfrm>
                <a:custGeom>
                  <a:avLst/>
                  <a:gdLst>
                    <a:gd name="T0" fmla="*/ 86 w 127"/>
                    <a:gd name="T1" fmla="*/ 0 h 94"/>
                    <a:gd name="T2" fmla="*/ 17 w 127"/>
                    <a:gd name="T3" fmla="*/ 39 h 94"/>
                    <a:gd name="T4" fmla="*/ 37 w 127"/>
                    <a:gd name="T5" fmla="*/ 94 h 94"/>
                    <a:gd name="T6" fmla="*/ 112 w 127"/>
                    <a:gd name="T7" fmla="*/ 48 h 94"/>
                    <a:gd name="T8" fmla="*/ 86 w 127"/>
                    <a:gd name="T9" fmla="*/ 0 h 94"/>
                    <a:gd name="T10" fmla="*/ 48 w 127"/>
                    <a:gd name="T11" fmla="*/ 66 h 94"/>
                    <a:gd name="T12" fmla="*/ 76 w 127"/>
                    <a:gd name="T13" fmla="*/ 26 h 94"/>
                    <a:gd name="T14" fmla="*/ 48 w 127"/>
                    <a:gd name="T15" fmla="*/ 6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94">
                      <a:moveTo>
                        <a:pt x="86" y="0"/>
                      </a:moveTo>
                      <a:cubicBezTo>
                        <a:pt x="61" y="0"/>
                        <a:pt x="34" y="15"/>
                        <a:pt x="17" y="39"/>
                      </a:cubicBezTo>
                      <a:cubicBezTo>
                        <a:pt x="0" y="65"/>
                        <a:pt x="2" y="94"/>
                        <a:pt x="37" y="94"/>
                      </a:cubicBezTo>
                      <a:cubicBezTo>
                        <a:pt x="71" y="94"/>
                        <a:pt x="99" y="71"/>
                        <a:pt x="112" y="48"/>
                      </a:cubicBezTo>
                      <a:cubicBezTo>
                        <a:pt x="127" y="19"/>
                        <a:pt x="118" y="0"/>
                        <a:pt x="86" y="0"/>
                      </a:cubicBezTo>
                      <a:close/>
                      <a:moveTo>
                        <a:pt x="48" y="66"/>
                      </a:moveTo>
                      <a:cubicBezTo>
                        <a:pt x="30" y="64"/>
                        <a:pt x="60" y="22"/>
                        <a:pt x="76" y="26"/>
                      </a:cubicBezTo>
                      <a:cubicBezTo>
                        <a:pt x="94" y="30"/>
                        <a:pt x="64" y="68"/>
                        <a:pt x="48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1" name="Freeform 13"/>
                <p:cNvSpPr>
                  <a:spLocks/>
                </p:cNvSpPr>
                <p:nvPr/>
              </p:nvSpPr>
              <p:spPr bwMode="auto">
                <a:xfrm>
                  <a:off x="3165475" y="4800600"/>
                  <a:ext cx="536575" cy="395288"/>
                </a:xfrm>
                <a:custGeom>
                  <a:avLst/>
                  <a:gdLst>
                    <a:gd name="T0" fmla="*/ 71 w 143"/>
                    <a:gd name="T1" fmla="*/ 61 h 105"/>
                    <a:gd name="T2" fmla="*/ 112 w 143"/>
                    <a:gd name="T3" fmla="*/ 54 h 105"/>
                    <a:gd name="T4" fmla="*/ 143 w 143"/>
                    <a:gd name="T5" fmla="*/ 23 h 105"/>
                    <a:gd name="T6" fmla="*/ 93 w 143"/>
                    <a:gd name="T7" fmla="*/ 29 h 105"/>
                    <a:gd name="T8" fmla="*/ 101 w 143"/>
                    <a:gd name="T9" fmla="*/ 16 h 105"/>
                    <a:gd name="T10" fmla="*/ 62 w 143"/>
                    <a:gd name="T11" fmla="*/ 16 h 105"/>
                    <a:gd name="T12" fmla="*/ 0 w 143"/>
                    <a:gd name="T13" fmla="*/ 105 h 105"/>
                    <a:gd name="T14" fmla="*/ 40 w 143"/>
                    <a:gd name="T15" fmla="*/ 105 h 105"/>
                    <a:gd name="T16" fmla="*/ 71 w 143"/>
                    <a:gd name="T17" fmla="*/ 6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3" h="105">
                      <a:moveTo>
                        <a:pt x="71" y="61"/>
                      </a:moveTo>
                      <a:cubicBezTo>
                        <a:pt x="78" y="50"/>
                        <a:pt x="99" y="37"/>
                        <a:pt x="112" y="5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3"/>
                        <a:pt x="133" y="0"/>
                        <a:pt x="93" y="29"/>
                      </a:cubicBezTo>
                      <a:cubicBezTo>
                        <a:pt x="101" y="16"/>
                        <a:pt x="101" y="16"/>
                        <a:pt x="101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40" y="105"/>
                        <a:pt x="40" y="105"/>
                        <a:pt x="40" y="105"/>
                      </a:cubicBezTo>
                      <a:cubicBezTo>
                        <a:pt x="40" y="105"/>
                        <a:pt x="67" y="65"/>
                        <a:pt x="71" y="61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/>
                </a:p>
              </p:txBody>
            </p:sp>
            <p:sp>
              <p:nvSpPr>
                <p:cNvPr id="272" name="Freeform 14"/>
                <p:cNvSpPr>
                  <a:spLocks/>
                </p:cNvSpPr>
                <p:nvPr/>
              </p:nvSpPr>
              <p:spPr bwMode="auto">
                <a:xfrm>
                  <a:off x="3556000" y="4808538"/>
                  <a:ext cx="803275" cy="387350"/>
                </a:xfrm>
                <a:custGeom>
                  <a:avLst/>
                  <a:gdLst>
                    <a:gd name="T0" fmla="*/ 114 w 214"/>
                    <a:gd name="T1" fmla="*/ 103 h 103"/>
                    <a:gd name="T2" fmla="*/ 153 w 214"/>
                    <a:gd name="T3" fmla="*/ 103 h 103"/>
                    <a:gd name="T4" fmla="*/ 193 w 214"/>
                    <a:gd name="T5" fmla="*/ 45 h 103"/>
                    <a:gd name="T6" fmla="*/ 145 w 214"/>
                    <a:gd name="T7" fmla="*/ 26 h 103"/>
                    <a:gd name="T8" fmla="*/ 92 w 214"/>
                    <a:gd name="T9" fmla="*/ 28 h 103"/>
                    <a:gd name="T10" fmla="*/ 102 w 214"/>
                    <a:gd name="T11" fmla="*/ 14 h 103"/>
                    <a:gd name="T12" fmla="*/ 62 w 214"/>
                    <a:gd name="T13" fmla="*/ 14 h 103"/>
                    <a:gd name="T14" fmla="*/ 0 w 214"/>
                    <a:gd name="T15" fmla="*/ 103 h 103"/>
                    <a:gd name="T16" fmla="*/ 39 w 214"/>
                    <a:gd name="T17" fmla="*/ 103 h 103"/>
                    <a:gd name="T18" fmla="*/ 77 w 214"/>
                    <a:gd name="T19" fmla="*/ 49 h 103"/>
                    <a:gd name="T20" fmla="*/ 95 w 214"/>
                    <a:gd name="T21" fmla="*/ 49 h 103"/>
                    <a:gd name="T22" fmla="*/ 57 w 214"/>
                    <a:gd name="T23" fmla="*/ 103 h 103"/>
                    <a:gd name="T24" fmla="*/ 96 w 214"/>
                    <a:gd name="T25" fmla="*/ 103 h 103"/>
                    <a:gd name="T26" fmla="*/ 134 w 214"/>
                    <a:gd name="T27" fmla="*/ 49 h 103"/>
                    <a:gd name="T28" fmla="*/ 152 w 214"/>
                    <a:gd name="T29" fmla="*/ 49 h 103"/>
                    <a:gd name="T30" fmla="*/ 114 w 214"/>
                    <a:gd name="T3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14" h="103">
                      <a:moveTo>
                        <a:pt x="114" y="103"/>
                      </a:move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3" y="103"/>
                        <a:pt x="188" y="52"/>
                        <a:pt x="193" y="45"/>
                      </a:cubicBezTo>
                      <a:cubicBezTo>
                        <a:pt x="214" y="16"/>
                        <a:pt x="178" y="0"/>
                        <a:pt x="145" y="26"/>
                      </a:cubicBezTo>
                      <a:cubicBezTo>
                        <a:pt x="139" y="4"/>
                        <a:pt x="111" y="14"/>
                        <a:pt x="92" y="28"/>
                      </a:cubicBezTo>
                      <a:cubicBezTo>
                        <a:pt x="102" y="14"/>
                        <a:pt x="102" y="14"/>
                        <a:pt x="10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39" y="103"/>
                        <a:pt x="39" y="103"/>
                        <a:pt x="39" y="103"/>
                      </a:cubicBezTo>
                      <a:cubicBezTo>
                        <a:pt x="39" y="103"/>
                        <a:pt x="73" y="54"/>
                        <a:pt x="77" y="49"/>
                      </a:cubicBezTo>
                      <a:cubicBezTo>
                        <a:pt x="85" y="37"/>
                        <a:pt x="101" y="40"/>
                        <a:pt x="95" y="49"/>
                      </a:cubicBezTo>
                      <a:cubicBezTo>
                        <a:pt x="91" y="54"/>
                        <a:pt x="57" y="103"/>
                        <a:pt x="57" y="103"/>
                      </a:cubicBezTo>
                      <a:cubicBezTo>
                        <a:pt x="96" y="103"/>
                        <a:pt x="96" y="103"/>
                        <a:pt x="96" y="103"/>
                      </a:cubicBezTo>
                      <a:cubicBezTo>
                        <a:pt x="96" y="103"/>
                        <a:pt x="130" y="54"/>
                        <a:pt x="134" y="49"/>
                      </a:cubicBezTo>
                      <a:cubicBezTo>
                        <a:pt x="142" y="37"/>
                        <a:pt x="158" y="40"/>
                        <a:pt x="152" y="49"/>
                      </a:cubicBezTo>
                      <a:cubicBezTo>
                        <a:pt x="149" y="54"/>
                        <a:pt x="114" y="103"/>
                        <a:pt x="114" y="103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3" name="Freeform 15"/>
                <p:cNvSpPr>
                  <a:spLocks noEditPoints="1"/>
                </p:cNvSpPr>
                <p:nvPr/>
              </p:nvSpPr>
              <p:spPr bwMode="auto">
                <a:xfrm>
                  <a:off x="5000625" y="4852988"/>
                  <a:ext cx="563563" cy="350838"/>
                </a:xfrm>
                <a:custGeom>
                  <a:avLst/>
                  <a:gdLst>
                    <a:gd name="T0" fmla="*/ 88 w 150"/>
                    <a:gd name="T1" fmla="*/ 91 h 93"/>
                    <a:gd name="T2" fmla="*/ 150 w 150"/>
                    <a:gd name="T3" fmla="*/ 2 h 93"/>
                    <a:gd name="T4" fmla="*/ 110 w 150"/>
                    <a:gd name="T5" fmla="*/ 2 h 93"/>
                    <a:gd name="T6" fmla="*/ 105 w 150"/>
                    <a:gd name="T7" fmla="*/ 10 h 93"/>
                    <a:gd name="T8" fmla="*/ 85 w 150"/>
                    <a:gd name="T9" fmla="*/ 0 h 93"/>
                    <a:gd name="T10" fmla="*/ 11 w 150"/>
                    <a:gd name="T11" fmla="*/ 50 h 93"/>
                    <a:gd name="T12" fmla="*/ 29 w 150"/>
                    <a:gd name="T13" fmla="*/ 93 h 93"/>
                    <a:gd name="T14" fmla="*/ 59 w 150"/>
                    <a:gd name="T15" fmla="*/ 82 h 93"/>
                    <a:gd name="T16" fmla="*/ 53 w 150"/>
                    <a:gd name="T17" fmla="*/ 91 h 93"/>
                    <a:gd name="T18" fmla="*/ 88 w 150"/>
                    <a:gd name="T19" fmla="*/ 91 h 93"/>
                    <a:gd name="T20" fmla="*/ 52 w 150"/>
                    <a:gd name="T21" fmla="*/ 66 h 93"/>
                    <a:gd name="T22" fmla="*/ 51 w 150"/>
                    <a:gd name="T23" fmla="*/ 44 h 93"/>
                    <a:gd name="T24" fmla="*/ 80 w 150"/>
                    <a:gd name="T25" fmla="*/ 26 h 93"/>
                    <a:gd name="T26" fmla="*/ 52 w 150"/>
                    <a:gd name="T2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93">
                      <a:moveTo>
                        <a:pt x="88" y="91"/>
                      </a:moveTo>
                      <a:cubicBezTo>
                        <a:pt x="150" y="2"/>
                        <a:pt x="150" y="2"/>
                        <a:pt x="150" y="2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3" y="5"/>
                        <a:pt x="97" y="0"/>
                        <a:pt x="85" y="0"/>
                      </a:cubicBezTo>
                      <a:cubicBezTo>
                        <a:pt x="51" y="0"/>
                        <a:pt x="22" y="25"/>
                        <a:pt x="11" y="50"/>
                      </a:cubicBezTo>
                      <a:cubicBezTo>
                        <a:pt x="0" y="74"/>
                        <a:pt x="8" y="93"/>
                        <a:pt x="29" y="93"/>
                      </a:cubicBezTo>
                      <a:cubicBezTo>
                        <a:pt x="43" y="93"/>
                        <a:pt x="55" y="85"/>
                        <a:pt x="59" y="82"/>
                      </a:cubicBezTo>
                      <a:cubicBezTo>
                        <a:pt x="53" y="91"/>
                        <a:pt x="53" y="91"/>
                        <a:pt x="53" y="91"/>
                      </a:cubicBezTo>
                      <a:cubicBezTo>
                        <a:pt x="88" y="91"/>
                        <a:pt x="88" y="91"/>
                        <a:pt x="88" y="91"/>
                      </a:cubicBezTo>
                      <a:close/>
                      <a:moveTo>
                        <a:pt x="52" y="66"/>
                      </a:moveTo>
                      <a:cubicBezTo>
                        <a:pt x="43" y="64"/>
                        <a:pt x="43" y="56"/>
                        <a:pt x="51" y="44"/>
                      </a:cubicBezTo>
                      <a:cubicBezTo>
                        <a:pt x="58" y="34"/>
                        <a:pt x="72" y="23"/>
                        <a:pt x="80" y="26"/>
                      </a:cubicBezTo>
                      <a:cubicBezTo>
                        <a:pt x="98" y="30"/>
                        <a:pt x="68" y="67"/>
                        <a:pt x="52" y="66"/>
                      </a:cubicBezTo>
                      <a:close/>
                    </a:path>
                  </a:pathLst>
                </a:custGeom>
                <a:solidFill>
                  <a:srgbClr val="E2232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7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57" name="矩形 256"/>
              <p:cNvSpPr/>
              <p:nvPr/>
            </p:nvSpPr>
            <p:spPr>
              <a:xfrm>
                <a:off x="2146514" y="250890"/>
                <a:ext cx="507121" cy="315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UBS</a:t>
                </a:r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2036670" y="429472"/>
                <a:ext cx="884270" cy="5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b="1" i="1">
                    <a:solidFill>
                      <a:schemeClr val="bg1"/>
                    </a:solidFill>
                  </a:rPr>
                  <a:t>BAHRAIN</a:t>
                </a:r>
              </a:p>
              <a:p>
                <a:endParaRPr lang="en-US" altLang="zh-CN" sz="11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918033" y="838350"/>
                <a:ext cx="222885" cy="278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719865" y="823757"/>
                <a:ext cx="1077679" cy="44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900" b="1" i="1">
                    <a:solidFill>
                      <a:schemeClr val="bg1"/>
                    </a:solidFill>
                  </a:rPr>
                  <a:t>2 MARCH 2024</a:t>
                </a:r>
              </a:p>
              <a:p>
                <a:pPr algn="ctr"/>
                <a:endParaRPr lang="en-US" altLang="zh-CN" sz="900" b="1" i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39418" y="294913"/>
            <a:ext cx="6438594" cy="830997"/>
            <a:chOff x="2639418" y="288712"/>
            <a:chExt cx="3463358" cy="830997"/>
          </a:xfrm>
        </p:grpSpPr>
        <p:sp>
          <p:nvSpPr>
            <p:cNvPr id="261" name="矩形 260"/>
            <p:cNvSpPr/>
            <p:nvPr/>
          </p:nvSpPr>
          <p:spPr>
            <a:xfrm>
              <a:off x="2639418" y="288712"/>
              <a:ext cx="346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spc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Player Performance</a:t>
              </a: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39418" y="664842"/>
              <a:ext cx="34633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cap="all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CORNER performance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BBFB90A-03C6-0222-777A-92909F815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2" y="1510092"/>
            <a:ext cx="10972800" cy="41148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F32C828-AF2D-4ED4-37A4-5C8F87C17254}"/>
              </a:ext>
            </a:extLst>
          </p:cNvPr>
          <p:cNvGrpSpPr/>
          <p:nvPr/>
        </p:nvGrpSpPr>
        <p:grpSpPr>
          <a:xfrm>
            <a:off x="2273909" y="1579177"/>
            <a:ext cx="1657408" cy="1618706"/>
            <a:chOff x="1592493" y="1874170"/>
            <a:chExt cx="1951037" cy="194491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99598A7-0C1A-4971-B817-754AB3EA1E03}"/>
                </a:ext>
              </a:extLst>
            </p:cNvPr>
            <p:cNvGrpSpPr/>
            <p:nvPr/>
          </p:nvGrpSpPr>
          <p:grpSpPr>
            <a:xfrm rot="21402568">
              <a:off x="1592493" y="1874170"/>
              <a:ext cx="1951037" cy="1944912"/>
              <a:chOff x="1546401" y="1857459"/>
              <a:chExt cx="1951037" cy="1944912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E96557A-00AC-DAAD-E89F-F9EC0D5FB41A}"/>
                  </a:ext>
                </a:extLst>
              </p:cNvPr>
              <p:cNvGrpSpPr/>
              <p:nvPr/>
            </p:nvGrpSpPr>
            <p:grpSpPr>
              <a:xfrm>
                <a:off x="1546401" y="1871971"/>
                <a:ext cx="1951037" cy="1930400"/>
                <a:chOff x="1575607" y="1860859"/>
                <a:chExt cx="1951037" cy="1930400"/>
              </a:xfrm>
            </p:grpSpPr>
            <p:sp>
              <p:nvSpPr>
                <p:cNvPr id="214" name="Freeform 44">
                  <a:extLst>
                    <a:ext uri="{FF2B5EF4-FFF2-40B4-BE49-F238E27FC236}">
                      <a16:creationId xmlns:a16="http://schemas.microsoft.com/office/drawing/2014/main" id="{D77E2C6B-964C-322C-6274-0EC86DF9C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4989" y="2306992"/>
                  <a:ext cx="238125" cy="160338"/>
                </a:xfrm>
                <a:custGeom>
                  <a:avLst/>
                  <a:gdLst>
                    <a:gd name="T0" fmla="*/ 124 w 150"/>
                    <a:gd name="T1" fmla="*/ 101 h 101"/>
                    <a:gd name="T2" fmla="*/ 7 w 150"/>
                    <a:gd name="T3" fmla="*/ 33 h 101"/>
                    <a:gd name="T4" fmla="*/ 0 w 150"/>
                    <a:gd name="T5" fmla="*/ 7 h 101"/>
                    <a:gd name="T6" fmla="*/ 26 w 150"/>
                    <a:gd name="T7" fmla="*/ 0 h 101"/>
                    <a:gd name="T8" fmla="*/ 143 w 150"/>
                    <a:gd name="T9" fmla="*/ 68 h 101"/>
                    <a:gd name="T10" fmla="*/ 150 w 150"/>
                    <a:gd name="T11" fmla="*/ 94 h 101"/>
                    <a:gd name="T12" fmla="*/ 124 w 150"/>
                    <a:gd name="T13" fmla="*/ 101 h 101"/>
                    <a:gd name="T14" fmla="*/ 124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50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Freeform 45">
                  <a:extLst>
                    <a:ext uri="{FF2B5EF4-FFF2-40B4-BE49-F238E27FC236}">
                      <a16:creationId xmlns:a16="http://schemas.microsoft.com/office/drawing/2014/main" id="{F721757E-0F1C-0936-7B17-F42CAAE2A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2403784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4 h 90"/>
                    <a:gd name="T4" fmla="*/ 0 w 158"/>
                    <a:gd name="T5" fmla="*/ 9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0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4"/>
                      </a:lnTo>
                      <a:lnTo>
                        <a:pt x="0" y="9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0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Freeform 46">
                  <a:extLst>
                    <a:ext uri="{FF2B5EF4-FFF2-40B4-BE49-F238E27FC236}">
                      <a16:creationId xmlns:a16="http://schemas.microsoft.com/office/drawing/2014/main" id="{2FAF35EB-80AF-9562-57EC-DBC024D35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2494271"/>
                  <a:ext cx="260350" cy="123825"/>
                </a:xfrm>
                <a:custGeom>
                  <a:avLst/>
                  <a:gdLst>
                    <a:gd name="T0" fmla="*/ 140 w 164"/>
                    <a:gd name="T1" fmla="*/ 78 h 78"/>
                    <a:gd name="T2" fmla="*/ 12 w 164"/>
                    <a:gd name="T3" fmla="*/ 37 h 78"/>
                    <a:gd name="T4" fmla="*/ 0 w 164"/>
                    <a:gd name="T5" fmla="*/ 12 h 78"/>
                    <a:gd name="T6" fmla="*/ 24 w 164"/>
                    <a:gd name="T7" fmla="*/ 0 h 78"/>
                    <a:gd name="T8" fmla="*/ 152 w 164"/>
                    <a:gd name="T9" fmla="*/ 42 h 78"/>
                    <a:gd name="T10" fmla="*/ 164 w 164"/>
                    <a:gd name="T11" fmla="*/ 66 h 78"/>
                    <a:gd name="T12" fmla="*/ 140 w 164"/>
                    <a:gd name="T13" fmla="*/ 78 h 78"/>
                    <a:gd name="T14" fmla="*/ 140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140" y="78"/>
                      </a:moveTo>
                      <a:lnTo>
                        <a:pt x="12" y="37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2" y="42"/>
                      </a:lnTo>
                      <a:lnTo>
                        <a:pt x="164" y="66"/>
                      </a:lnTo>
                      <a:lnTo>
                        <a:pt x="140" y="78"/>
                      </a:lnTo>
                      <a:lnTo>
                        <a:pt x="140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Freeform 47">
                  <a:extLst>
                    <a:ext uri="{FF2B5EF4-FFF2-40B4-BE49-F238E27FC236}">
                      <a16:creationId xmlns:a16="http://schemas.microsoft.com/office/drawing/2014/main" id="{21306E5B-32AC-EC49-EF3C-F3E93C33C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589521"/>
                  <a:ext cx="269875" cy="103188"/>
                </a:xfrm>
                <a:custGeom>
                  <a:avLst/>
                  <a:gdLst>
                    <a:gd name="T0" fmla="*/ 147 w 170"/>
                    <a:gd name="T1" fmla="*/ 65 h 65"/>
                    <a:gd name="T2" fmla="*/ 15 w 170"/>
                    <a:gd name="T3" fmla="*/ 37 h 65"/>
                    <a:gd name="T4" fmla="*/ 0 w 170"/>
                    <a:gd name="T5" fmla="*/ 15 h 65"/>
                    <a:gd name="T6" fmla="*/ 23 w 170"/>
                    <a:gd name="T7" fmla="*/ 0 h 65"/>
                    <a:gd name="T8" fmla="*/ 155 w 170"/>
                    <a:gd name="T9" fmla="*/ 28 h 65"/>
                    <a:gd name="T10" fmla="*/ 170 w 170"/>
                    <a:gd name="T11" fmla="*/ 51 h 65"/>
                    <a:gd name="T12" fmla="*/ 147 w 170"/>
                    <a:gd name="T13" fmla="*/ 65 h 65"/>
                    <a:gd name="T14" fmla="*/ 147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147" y="65"/>
                      </a:moveTo>
                      <a:lnTo>
                        <a:pt x="15" y="37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8"/>
                      </a:lnTo>
                      <a:lnTo>
                        <a:pt x="170" y="51"/>
                      </a:lnTo>
                      <a:lnTo>
                        <a:pt x="147" y="65"/>
                      </a:lnTo>
                      <a:lnTo>
                        <a:pt x="147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Freeform 48">
                  <a:extLst>
                    <a:ext uri="{FF2B5EF4-FFF2-40B4-BE49-F238E27FC236}">
                      <a16:creationId xmlns:a16="http://schemas.microsoft.com/office/drawing/2014/main" id="{4F926CEA-999D-9B88-E76C-76A1F5518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686359"/>
                  <a:ext cx="273050" cy="82550"/>
                </a:xfrm>
                <a:custGeom>
                  <a:avLst/>
                  <a:gdLst>
                    <a:gd name="T0" fmla="*/ 151 w 172"/>
                    <a:gd name="T1" fmla="*/ 52 h 52"/>
                    <a:gd name="T2" fmla="*/ 17 w 172"/>
                    <a:gd name="T3" fmla="*/ 38 h 52"/>
                    <a:gd name="T4" fmla="*/ 0 w 172"/>
                    <a:gd name="T5" fmla="*/ 17 h 52"/>
                    <a:gd name="T6" fmla="*/ 21 w 172"/>
                    <a:gd name="T7" fmla="*/ 0 h 52"/>
                    <a:gd name="T8" fmla="*/ 155 w 172"/>
                    <a:gd name="T9" fmla="*/ 14 h 52"/>
                    <a:gd name="T10" fmla="*/ 172 w 172"/>
                    <a:gd name="T11" fmla="*/ 35 h 52"/>
                    <a:gd name="T12" fmla="*/ 151 w 172"/>
                    <a:gd name="T13" fmla="*/ 52 h 52"/>
                    <a:gd name="T14" fmla="*/ 15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151" y="52"/>
                      </a:moveTo>
                      <a:lnTo>
                        <a:pt x="17" y="38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4"/>
                      </a:lnTo>
                      <a:lnTo>
                        <a:pt x="172" y="35"/>
                      </a:lnTo>
                      <a:lnTo>
                        <a:pt x="151" y="52"/>
                      </a:lnTo>
                      <a:lnTo>
                        <a:pt x="15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Freeform 49">
                  <a:extLst>
                    <a:ext uri="{FF2B5EF4-FFF2-40B4-BE49-F238E27FC236}">
                      <a16:creationId xmlns:a16="http://schemas.microsoft.com/office/drawing/2014/main" id="{4FC1DCC7-6CE2-63C4-E0E0-4B9DEDA3A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607" y="2784784"/>
                  <a:ext cx="274637" cy="61913"/>
                </a:xfrm>
                <a:custGeom>
                  <a:avLst/>
                  <a:gdLst>
                    <a:gd name="T0" fmla="*/ 154 w 173"/>
                    <a:gd name="T1" fmla="*/ 39 h 39"/>
                    <a:gd name="T2" fmla="*/ 19 w 173"/>
                    <a:gd name="T3" fmla="*/ 39 h 39"/>
                    <a:gd name="T4" fmla="*/ 0 w 173"/>
                    <a:gd name="T5" fmla="*/ 19 h 39"/>
                    <a:gd name="T6" fmla="*/ 19 w 173"/>
                    <a:gd name="T7" fmla="*/ 0 h 39"/>
                    <a:gd name="T8" fmla="*/ 154 w 173"/>
                    <a:gd name="T9" fmla="*/ 0 h 39"/>
                    <a:gd name="T10" fmla="*/ 173 w 173"/>
                    <a:gd name="T11" fmla="*/ 19 h 39"/>
                    <a:gd name="T12" fmla="*/ 154 w 173"/>
                    <a:gd name="T13" fmla="*/ 39 h 39"/>
                    <a:gd name="T14" fmla="*/ 154 w 173"/>
                    <a:gd name="T1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9">
                      <a:moveTo>
                        <a:pt x="154" y="39"/>
                      </a:moveTo>
                      <a:lnTo>
                        <a:pt x="19" y="39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9"/>
                      </a:lnTo>
                      <a:lnTo>
                        <a:pt x="154" y="3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1" name="Freeform 50">
                  <a:extLst>
                    <a:ext uri="{FF2B5EF4-FFF2-40B4-BE49-F238E27FC236}">
                      <a16:creationId xmlns:a16="http://schemas.microsoft.com/office/drawing/2014/main" id="{00387762-14C3-4182-ED28-D3D477A46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0370" y="2860984"/>
                  <a:ext cx="273050" cy="84138"/>
                </a:xfrm>
                <a:custGeom>
                  <a:avLst/>
                  <a:gdLst>
                    <a:gd name="T0" fmla="*/ 21 w 172"/>
                    <a:gd name="T1" fmla="*/ 53 h 53"/>
                    <a:gd name="T2" fmla="*/ 0 w 172"/>
                    <a:gd name="T3" fmla="*/ 36 h 53"/>
                    <a:gd name="T4" fmla="*/ 17 w 172"/>
                    <a:gd name="T5" fmla="*/ 15 h 53"/>
                    <a:gd name="T6" fmla="*/ 151 w 172"/>
                    <a:gd name="T7" fmla="*/ 0 h 53"/>
                    <a:gd name="T8" fmla="*/ 172 w 172"/>
                    <a:gd name="T9" fmla="*/ 17 h 53"/>
                    <a:gd name="T10" fmla="*/ 155 w 172"/>
                    <a:gd name="T11" fmla="*/ 39 h 53"/>
                    <a:gd name="T12" fmla="*/ 21 w 172"/>
                    <a:gd name="T13" fmla="*/ 53 h 53"/>
                    <a:gd name="T14" fmla="*/ 21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21" y="53"/>
                      </a:moveTo>
                      <a:lnTo>
                        <a:pt x="0" y="36"/>
                      </a:lnTo>
                      <a:lnTo>
                        <a:pt x="17" y="15"/>
                      </a:lnTo>
                      <a:lnTo>
                        <a:pt x="151" y="0"/>
                      </a:lnTo>
                      <a:lnTo>
                        <a:pt x="172" y="17"/>
                      </a:lnTo>
                      <a:lnTo>
                        <a:pt x="155" y="39"/>
                      </a:lnTo>
                      <a:lnTo>
                        <a:pt x="21" y="53"/>
                      </a:lnTo>
                      <a:lnTo>
                        <a:pt x="21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Freeform 51">
                  <a:extLst>
                    <a:ext uri="{FF2B5EF4-FFF2-40B4-BE49-F238E27FC236}">
                      <a16:creationId xmlns:a16="http://schemas.microsoft.com/office/drawing/2014/main" id="{31B9E91D-7A0D-40D1-1AF0-452F4C74E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6245" y="2937184"/>
                  <a:ext cx="269875" cy="104775"/>
                </a:xfrm>
                <a:custGeom>
                  <a:avLst/>
                  <a:gdLst>
                    <a:gd name="T0" fmla="*/ 23 w 170"/>
                    <a:gd name="T1" fmla="*/ 66 h 66"/>
                    <a:gd name="T2" fmla="*/ 0 w 170"/>
                    <a:gd name="T3" fmla="*/ 51 h 66"/>
                    <a:gd name="T4" fmla="*/ 15 w 170"/>
                    <a:gd name="T5" fmla="*/ 29 h 66"/>
                    <a:gd name="T6" fmla="*/ 147 w 170"/>
                    <a:gd name="T7" fmla="*/ 0 h 66"/>
                    <a:gd name="T8" fmla="*/ 170 w 170"/>
                    <a:gd name="T9" fmla="*/ 15 h 66"/>
                    <a:gd name="T10" fmla="*/ 155 w 170"/>
                    <a:gd name="T11" fmla="*/ 38 h 66"/>
                    <a:gd name="T12" fmla="*/ 23 w 170"/>
                    <a:gd name="T13" fmla="*/ 66 h 66"/>
                    <a:gd name="T14" fmla="*/ 23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23" y="66"/>
                      </a:moveTo>
                      <a:lnTo>
                        <a:pt x="0" y="51"/>
                      </a:lnTo>
                      <a:lnTo>
                        <a:pt x="15" y="29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8"/>
                      </a:lnTo>
                      <a:lnTo>
                        <a:pt x="23" y="66"/>
                      </a:lnTo>
                      <a:lnTo>
                        <a:pt x="23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3" name="Freeform 52">
                  <a:extLst>
                    <a:ext uri="{FF2B5EF4-FFF2-40B4-BE49-F238E27FC236}">
                      <a16:creationId xmlns:a16="http://schemas.microsoft.com/office/drawing/2014/main" id="{D3A09C2B-679C-68ED-6A16-CAAA93F56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3232" y="3013384"/>
                  <a:ext cx="260350" cy="123825"/>
                </a:xfrm>
                <a:custGeom>
                  <a:avLst/>
                  <a:gdLst>
                    <a:gd name="T0" fmla="*/ 24 w 164"/>
                    <a:gd name="T1" fmla="*/ 78 h 78"/>
                    <a:gd name="T2" fmla="*/ 0 w 164"/>
                    <a:gd name="T3" fmla="*/ 65 h 78"/>
                    <a:gd name="T4" fmla="*/ 12 w 164"/>
                    <a:gd name="T5" fmla="*/ 41 h 78"/>
                    <a:gd name="T6" fmla="*/ 140 w 164"/>
                    <a:gd name="T7" fmla="*/ 0 h 78"/>
                    <a:gd name="T8" fmla="*/ 164 w 164"/>
                    <a:gd name="T9" fmla="*/ 12 h 78"/>
                    <a:gd name="T10" fmla="*/ 152 w 164"/>
                    <a:gd name="T11" fmla="*/ 36 h 78"/>
                    <a:gd name="T12" fmla="*/ 24 w 164"/>
                    <a:gd name="T13" fmla="*/ 78 h 78"/>
                    <a:gd name="T14" fmla="*/ 24 w 164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4" h="78">
                      <a:moveTo>
                        <a:pt x="24" y="78"/>
                      </a:moveTo>
                      <a:lnTo>
                        <a:pt x="0" y="65"/>
                      </a:lnTo>
                      <a:lnTo>
                        <a:pt x="12" y="41"/>
                      </a:lnTo>
                      <a:lnTo>
                        <a:pt x="140" y="0"/>
                      </a:lnTo>
                      <a:lnTo>
                        <a:pt x="164" y="12"/>
                      </a:lnTo>
                      <a:lnTo>
                        <a:pt x="152" y="36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Freeform 53">
                  <a:extLst>
                    <a:ext uri="{FF2B5EF4-FFF2-40B4-BE49-F238E27FC236}">
                      <a16:creationId xmlns:a16="http://schemas.microsoft.com/office/drawing/2014/main" id="{E136F98D-DDCD-7AF5-1BEA-2590DD7260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9745" y="3084821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1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10 h 90"/>
                    <a:gd name="T10" fmla="*/ 148 w 158"/>
                    <a:gd name="T11" fmla="*/ 35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1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10"/>
                      </a:lnTo>
                      <a:lnTo>
                        <a:pt x="148" y="35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Freeform 54">
                  <a:extLst>
                    <a:ext uri="{FF2B5EF4-FFF2-40B4-BE49-F238E27FC236}">
                      <a16:creationId xmlns:a16="http://schemas.microsoft.com/office/drawing/2014/main" id="{97C7E932-A1D3-2CFE-758A-10F21D2CF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782" y="3154671"/>
                  <a:ext cx="238125" cy="160338"/>
                </a:xfrm>
                <a:custGeom>
                  <a:avLst/>
                  <a:gdLst>
                    <a:gd name="T0" fmla="*/ 26 w 150"/>
                    <a:gd name="T1" fmla="*/ 101 h 101"/>
                    <a:gd name="T2" fmla="*/ 0 w 150"/>
                    <a:gd name="T3" fmla="*/ 94 h 101"/>
                    <a:gd name="T4" fmla="*/ 7 w 150"/>
                    <a:gd name="T5" fmla="*/ 68 h 101"/>
                    <a:gd name="T6" fmla="*/ 124 w 150"/>
                    <a:gd name="T7" fmla="*/ 0 h 101"/>
                    <a:gd name="T8" fmla="*/ 150 w 150"/>
                    <a:gd name="T9" fmla="*/ 7 h 101"/>
                    <a:gd name="T10" fmla="*/ 143 w 150"/>
                    <a:gd name="T11" fmla="*/ 33 h 101"/>
                    <a:gd name="T12" fmla="*/ 26 w 150"/>
                    <a:gd name="T13" fmla="*/ 101 h 101"/>
                    <a:gd name="T14" fmla="*/ 26 w 150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50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6" name="Freeform 55">
                  <a:extLst>
                    <a:ext uri="{FF2B5EF4-FFF2-40B4-BE49-F238E27FC236}">
                      <a16:creationId xmlns:a16="http://schemas.microsoft.com/office/drawing/2014/main" id="{1B9E8B6C-FE6E-7367-2A93-734086767B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345" y="3219759"/>
                  <a:ext cx="222250" cy="176213"/>
                </a:xfrm>
                <a:custGeom>
                  <a:avLst/>
                  <a:gdLst>
                    <a:gd name="T0" fmla="*/ 27 w 140"/>
                    <a:gd name="T1" fmla="*/ 111 h 111"/>
                    <a:gd name="T2" fmla="*/ 0 w 140"/>
                    <a:gd name="T3" fmla="*/ 107 h 111"/>
                    <a:gd name="T4" fmla="*/ 4 w 140"/>
                    <a:gd name="T5" fmla="*/ 80 h 111"/>
                    <a:gd name="T6" fmla="*/ 113 w 140"/>
                    <a:gd name="T7" fmla="*/ 0 h 111"/>
                    <a:gd name="T8" fmla="*/ 140 w 140"/>
                    <a:gd name="T9" fmla="*/ 5 h 111"/>
                    <a:gd name="T10" fmla="*/ 136 w 140"/>
                    <a:gd name="T11" fmla="*/ 32 h 111"/>
                    <a:gd name="T12" fmla="*/ 27 w 140"/>
                    <a:gd name="T13" fmla="*/ 111 h 111"/>
                    <a:gd name="T14" fmla="*/ 27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27" y="111"/>
                      </a:moveTo>
                      <a:lnTo>
                        <a:pt x="0" y="107"/>
                      </a:lnTo>
                      <a:lnTo>
                        <a:pt x="4" y="80"/>
                      </a:lnTo>
                      <a:lnTo>
                        <a:pt x="113" y="0"/>
                      </a:lnTo>
                      <a:lnTo>
                        <a:pt x="140" y="5"/>
                      </a:lnTo>
                      <a:lnTo>
                        <a:pt x="136" y="32"/>
                      </a:lnTo>
                      <a:lnTo>
                        <a:pt x="27" y="111"/>
                      </a:lnTo>
                      <a:lnTo>
                        <a:pt x="27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7" name="Freeform 56">
                  <a:extLst>
                    <a:ext uri="{FF2B5EF4-FFF2-40B4-BE49-F238E27FC236}">
                      <a16:creationId xmlns:a16="http://schemas.microsoft.com/office/drawing/2014/main" id="{57CFBC5D-E876-1E5F-CB62-77CD7A74B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845" y="3281671"/>
                  <a:ext cx="204787" cy="188913"/>
                </a:xfrm>
                <a:custGeom>
                  <a:avLst/>
                  <a:gdLst>
                    <a:gd name="T0" fmla="*/ 28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8 w 129"/>
                    <a:gd name="T13" fmla="*/ 119 h 119"/>
                    <a:gd name="T14" fmla="*/ 28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8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8" y="119"/>
                      </a:lnTo>
                      <a:lnTo>
                        <a:pt x="28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8" name="Freeform 57">
                  <a:extLst>
                    <a:ext uri="{FF2B5EF4-FFF2-40B4-BE49-F238E27FC236}">
                      <a16:creationId xmlns:a16="http://schemas.microsoft.com/office/drawing/2014/main" id="{83DA27DA-3AF2-05A1-AD41-25C410FD3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6282" y="3335646"/>
                  <a:ext cx="187325" cy="204788"/>
                </a:xfrm>
                <a:custGeom>
                  <a:avLst/>
                  <a:gdLst>
                    <a:gd name="T0" fmla="*/ 1 w 118"/>
                    <a:gd name="T1" fmla="*/ 129 h 129"/>
                    <a:gd name="T2" fmla="*/ 0 w 118"/>
                    <a:gd name="T3" fmla="*/ 102 h 129"/>
                    <a:gd name="T4" fmla="*/ 90 w 118"/>
                    <a:gd name="T5" fmla="*/ 2 h 129"/>
                    <a:gd name="T6" fmla="*/ 117 w 118"/>
                    <a:gd name="T7" fmla="*/ 0 h 129"/>
                    <a:gd name="T8" fmla="*/ 118 w 118"/>
                    <a:gd name="T9" fmla="*/ 28 h 129"/>
                    <a:gd name="T10" fmla="*/ 28 w 118"/>
                    <a:gd name="T11" fmla="*/ 128 h 129"/>
                    <a:gd name="T12" fmla="*/ 1 w 118"/>
                    <a:gd name="T13" fmla="*/ 129 h 129"/>
                    <a:gd name="T14" fmla="*/ 1 w 118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9">
                      <a:moveTo>
                        <a:pt x="1" y="129"/>
                      </a:moveTo>
                      <a:lnTo>
                        <a:pt x="0" y="102"/>
                      </a:lnTo>
                      <a:lnTo>
                        <a:pt x="90" y="2"/>
                      </a:lnTo>
                      <a:lnTo>
                        <a:pt x="117" y="0"/>
                      </a:lnTo>
                      <a:lnTo>
                        <a:pt x="118" y="28"/>
                      </a:lnTo>
                      <a:lnTo>
                        <a:pt x="28" y="128"/>
                      </a:lnTo>
                      <a:lnTo>
                        <a:pt x="1" y="129"/>
                      </a:lnTo>
                      <a:lnTo>
                        <a:pt x="1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9" name="Freeform 58">
                  <a:extLst>
                    <a:ext uri="{FF2B5EF4-FFF2-40B4-BE49-F238E27FC236}">
                      <a16:creationId xmlns:a16="http://schemas.microsoft.com/office/drawing/2014/main" id="{C4D87CD6-8F28-E121-B331-482CAEDEF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895" y="3383271"/>
                  <a:ext cx="174625" cy="222250"/>
                </a:xfrm>
                <a:custGeom>
                  <a:avLst/>
                  <a:gdLst>
                    <a:gd name="T0" fmla="*/ 4 w 110"/>
                    <a:gd name="T1" fmla="*/ 140 h 140"/>
                    <a:gd name="T2" fmla="*/ 0 w 110"/>
                    <a:gd name="T3" fmla="*/ 113 h 140"/>
                    <a:gd name="T4" fmla="*/ 79 w 110"/>
                    <a:gd name="T5" fmla="*/ 4 h 140"/>
                    <a:gd name="T6" fmla="*/ 106 w 110"/>
                    <a:gd name="T7" fmla="*/ 0 h 140"/>
                    <a:gd name="T8" fmla="*/ 110 w 110"/>
                    <a:gd name="T9" fmla="*/ 26 h 140"/>
                    <a:gd name="T10" fmla="*/ 31 w 110"/>
                    <a:gd name="T11" fmla="*/ 136 h 140"/>
                    <a:gd name="T12" fmla="*/ 4 w 110"/>
                    <a:gd name="T13" fmla="*/ 140 h 140"/>
                    <a:gd name="T14" fmla="*/ 4 w 110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140">
                      <a:moveTo>
                        <a:pt x="4" y="140"/>
                      </a:moveTo>
                      <a:lnTo>
                        <a:pt x="0" y="113"/>
                      </a:lnTo>
                      <a:lnTo>
                        <a:pt x="79" y="4"/>
                      </a:lnTo>
                      <a:lnTo>
                        <a:pt x="106" y="0"/>
                      </a:lnTo>
                      <a:lnTo>
                        <a:pt x="110" y="26"/>
                      </a:lnTo>
                      <a:lnTo>
                        <a:pt x="31" y="136"/>
                      </a:lnTo>
                      <a:lnTo>
                        <a:pt x="4" y="140"/>
                      </a:lnTo>
                      <a:lnTo>
                        <a:pt x="4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0" name="Freeform 59">
                  <a:extLst>
                    <a:ext uri="{FF2B5EF4-FFF2-40B4-BE49-F238E27FC236}">
                      <a16:creationId xmlns:a16="http://schemas.microsoft.com/office/drawing/2014/main" id="{F73750FB-E947-3E0D-5642-8F380A4CC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857" y="3422959"/>
                  <a:ext cx="158750" cy="238125"/>
                </a:xfrm>
                <a:custGeom>
                  <a:avLst/>
                  <a:gdLst>
                    <a:gd name="T0" fmla="*/ 7 w 100"/>
                    <a:gd name="T1" fmla="*/ 150 h 150"/>
                    <a:gd name="T2" fmla="*/ 0 w 100"/>
                    <a:gd name="T3" fmla="*/ 124 h 150"/>
                    <a:gd name="T4" fmla="*/ 67 w 100"/>
                    <a:gd name="T5" fmla="*/ 7 h 150"/>
                    <a:gd name="T6" fmla="*/ 94 w 100"/>
                    <a:gd name="T7" fmla="*/ 0 h 150"/>
                    <a:gd name="T8" fmla="*/ 100 w 100"/>
                    <a:gd name="T9" fmla="*/ 26 h 150"/>
                    <a:gd name="T10" fmla="*/ 33 w 100"/>
                    <a:gd name="T11" fmla="*/ 143 h 150"/>
                    <a:gd name="T12" fmla="*/ 7 w 100"/>
                    <a:gd name="T13" fmla="*/ 150 h 150"/>
                    <a:gd name="T14" fmla="*/ 7 w 10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0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1" name="Freeform 60">
                  <a:extLst>
                    <a:ext uri="{FF2B5EF4-FFF2-40B4-BE49-F238E27FC236}">
                      <a16:creationId xmlns:a16="http://schemas.microsoft.com/office/drawing/2014/main" id="{3123B26E-D741-1B0E-C915-ECE9109BC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9170" y="3456296"/>
                  <a:ext cx="142875" cy="250825"/>
                </a:xfrm>
                <a:custGeom>
                  <a:avLst/>
                  <a:gdLst>
                    <a:gd name="T0" fmla="*/ 9 w 90"/>
                    <a:gd name="T1" fmla="*/ 158 h 158"/>
                    <a:gd name="T2" fmla="*/ 0 w 90"/>
                    <a:gd name="T3" fmla="*/ 133 h 158"/>
                    <a:gd name="T4" fmla="*/ 54 w 90"/>
                    <a:gd name="T5" fmla="*/ 9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9 w 90"/>
                    <a:gd name="T13" fmla="*/ 158 h 158"/>
                    <a:gd name="T14" fmla="*/ 9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9" y="158"/>
                      </a:moveTo>
                      <a:lnTo>
                        <a:pt x="0" y="133"/>
                      </a:lnTo>
                      <a:lnTo>
                        <a:pt x="54" y="9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9" y="158"/>
                      </a:lnTo>
                      <a:lnTo>
                        <a:pt x="9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Freeform 61">
                  <a:extLst>
                    <a:ext uri="{FF2B5EF4-FFF2-40B4-BE49-F238E27FC236}">
                      <a16:creationId xmlns:a16="http://schemas.microsoft.com/office/drawing/2014/main" id="{33B5D2D0-4322-1551-F933-FA67DFBD4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657" y="3481696"/>
                  <a:ext cx="123825" cy="261938"/>
                </a:xfrm>
                <a:custGeom>
                  <a:avLst/>
                  <a:gdLst>
                    <a:gd name="T0" fmla="*/ 12 w 78"/>
                    <a:gd name="T1" fmla="*/ 165 h 165"/>
                    <a:gd name="T2" fmla="*/ 0 w 78"/>
                    <a:gd name="T3" fmla="*/ 141 h 165"/>
                    <a:gd name="T4" fmla="*/ 42 w 78"/>
                    <a:gd name="T5" fmla="*/ 12 h 165"/>
                    <a:gd name="T6" fmla="*/ 66 w 78"/>
                    <a:gd name="T7" fmla="*/ 0 h 165"/>
                    <a:gd name="T8" fmla="*/ 78 w 78"/>
                    <a:gd name="T9" fmla="*/ 24 h 165"/>
                    <a:gd name="T10" fmla="*/ 37 w 78"/>
                    <a:gd name="T11" fmla="*/ 153 h 165"/>
                    <a:gd name="T12" fmla="*/ 12 w 78"/>
                    <a:gd name="T13" fmla="*/ 165 h 165"/>
                    <a:gd name="T14" fmla="*/ 12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12" y="165"/>
                      </a:moveTo>
                      <a:lnTo>
                        <a:pt x="0" y="141"/>
                      </a:lnTo>
                      <a:lnTo>
                        <a:pt x="42" y="12"/>
                      </a:lnTo>
                      <a:lnTo>
                        <a:pt x="66" y="0"/>
                      </a:lnTo>
                      <a:lnTo>
                        <a:pt x="78" y="24"/>
                      </a:lnTo>
                      <a:lnTo>
                        <a:pt x="37" y="153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Freeform 62">
                  <a:extLst>
                    <a:ext uri="{FF2B5EF4-FFF2-40B4-BE49-F238E27FC236}">
                      <a16:creationId xmlns:a16="http://schemas.microsoft.com/office/drawing/2014/main" id="{DA172EE9-8E16-1898-8683-B621EB220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907" y="3500746"/>
                  <a:ext cx="103187" cy="269875"/>
                </a:xfrm>
                <a:custGeom>
                  <a:avLst/>
                  <a:gdLst>
                    <a:gd name="T0" fmla="*/ 14 w 65"/>
                    <a:gd name="T1" fmla="*/ 170 h 170"/>
                    <a:gd name="T2" fmla="*/ 0 w 65"/>
                    <a:gd name="T3" fmla="*/ 147 h 170"/>
                    <a:gd name="T4" fmla="*/ 28 w 65"/>
                    <a:gd name="T5" fmla="*/ 15 h 170"/>
                    <a:gd name="T6" fmla="*/ 50 w 65"/>
                    <a:gd name="T7" fmla="*/ 0 h 170"/>
                    <a:gd name="T8" fmla="*/ 65 w 65"/>
                    <a:gd name="T9" fmla="*/ 23 h 170"/>
                    <a:gd name="T10" fmla="*/ 37 w 65"/>
                    <a:gd name="T11" fmla="*/ 155 h 170"/>
                    <a:gd name="T12" fmla="*/ 14 w 65"/>
                    <a:gd name="T13" fmla="*/ 170 h 170"/>
                    <a:gd name="T14" fmla="*/ 14 w 65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170">
                      <a:moveTo>
                        <a:pt x="14" y="170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0" y="0"/>
                      </a:lnTo>
                      <a:lnTo>
                        <a:pt x="65" y="23"/>
                      </a:lnTo>
                      <a:lnTo>
                        <a:pt x="37" y="155"/>
                      </a:lnTo>
                      <a:lnTo>
                        <a:pt x="14" y="170"/>
                      </a:lnTo>
                      <a:lnTo>
                        <a:pt x="14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4" name="Freeform 63">
                  <a:extLst>
                    <a:ext uri="{FF2B5EF4-FFF2-40B4-BE49-F238E27FC236}">
                      <a16:creationId xmlns:a16="http://schemas.microsoft.com/office/drawing/2014/main" id="{6D74E114-3B4F-180F-402D-E505B541B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45" y="3511859"/>
                  <a:ext cx="82550" cy="274638"/>
                </a:xfrm>
                <a:custGeom>
                  <a:avLst/>
                  <a:gdLst>
                    <a:gd name="T0" fmla="*/ 17 w 52"/>
                    <a:gd name="T1" fmla="*/ 173 h 173"/>
                    <a:gd name="T2" fmla="*/ 0 w 52"/>
                    <a:gd name="T3" fmla="*/ 152 h 173"/>
                    <a:gd name="T4" fmla="*/ 14 w 52"/>
                    <a:gd name="T5" fmla="*/ 17 h 173"/>
                    <a:gd name="T6" fmla="*/ 35 w 52"/>
                    <a:gd name="T7" fmla="*/ 0 h 173"/>
                    <a:gd name="T8" fmla="*/ 52 w 52"/>
                    <a:gd name="T9" fmla="*/ 21 h 173"/>
                    <a:gd name="T10" fmla="*/ 38 w 52"/>
                    <a:gd name="T11" fmla="*/ 156 h 173"/>
                    <a:gd name="T12" fmla="*/ 17 w 52"/>
                    <a:gd name="T13" fmla="*/ 173 h 173"/>
                    <a:gd name="T14" fmla="*/ 17 w 52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173">
                      <a:moveTo>
                        <a:pt x="17" y="173"/>
                      </a:moveTo>
                      <a:lnTo>
                        <a:pt x="0" y="152"/>
                      </a:lnTo>
                      <a:lnTo>
                        <a:pt x="14" y="17"/>
                      </a:lnTo>
                      <a:lnTo>
                        <a:pt x="35" y="0"/>
                      </a:lnTo>
                      <a:lnTo>
                        <a:pt x="52" y="21"/>
                      </a:lnTo>
                      <a:lnTo>
                        <a:pt x="38" y="156"/>
                      </a:lnTo>
                      <a:lnTo>
                        <a:pt x="17" y="173"/>
                      </a:lnTo>
                      <a:lnTo>
                        <a:pt x="17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5" name="Freeform 64">
                  <a:extLst>
                    <a:ext uri="{FF2B5EF4-FFF2-40B4-BE49-F238E27FC236}">
                      <a16:creationId xmlns:a16="http://schemas.microsoft.com/office/drawing/2014/main" id="{AB4E3F8D-1D3F-46B9-D7D4-0867ACEAF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170" y="3516621"/>
                  <a:ext cx="60325" cy="274638"/>
                </a:xfrm>
                <a:custGeom>
                  <a:avLst/>
                  <a:gdLst>
                    <a:gd name="T0" fmla="*/ 19 w 38"/>
                    <a:gd name="T1" fmla="*/ 173 h 173"/>
                    <a:gd name="T2" fmla="*/ 0 w 38"/>
                    <a:gd name="T3" fmla="*/ 154 h 173"/>
                    <a:gd name="T4" fmla="*/ 0 w 38"/>
                    <a:gd name="T5" fmla="*/ 19 h 173"/>
                    <a:gd name="T6" fmla="*/ 19 w 38"/>
                    <a:gd name="T7" fmla="*/ 0 h 173"/>
                    <a:gd name="T8" fmla="*/ 38 w 38"/>
                    <a:gd name="T9" fmla="*/ 19 h 173"/>
                    <a:gd name="T10" fmla="*/ 38 w 38"/>
                    <a:gd name="T11" fmla="*/ 154 h 173"/>
                    <a:gd name="T12" fmla="*/ 19 w 38"/>
                    <a:gd name="T13" fmla="*/ 173 h 173"/>
                    <a:gd name="T14" fmla="*/ 19 w 38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173">
                      <a:moveTo>
                        <a:pt x="19" y="173"/>
                      </a:moveTo>
                      <a:lnTo>
                        <a:pt x="0" y="154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38" y="19"/>
                      </a:lnTo>
                      <a:lnTo>
                        <a:pt x="38" y="154"/>
                      </a:lnTo>
                      <a:lnTo>
                        <a:pt x="19" y="173"/>
                      </a:lnTo>
                      <a:lnTo>
                        <a:pt x="19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6" name="Freeform 65">
                  <a:extLst>
                    <a:ext uri="{FF2B5EF4-FFF2-40B4-BE49-F238E27FC236}">
                      <a16:creationId xmlns:a16="http://schemas.microsoft.com/office/drawing/2014/main" id="{5B9D44CB-A31D-F183-3E73-2FE5226A5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6370" y="3511859"/>
                  <a:ext cx="84137" cy="274638"/>
                </a:xfrm>
                <a:custGeom>
                  <a:avLst/>
                  <a:gdLst>
                    <a:gd name="T0" fmla="*/ 36 w 53"/>
                    <a:gd name="T1" fmla="*/ 173 h 173"/>
                    <a:gd name="T2" fmla="*/ 15 w 53"/>
                    <a:gd name="T3" fmla="*/ 156 h 173"/>
                    <a:gd name="T4" fmla="*/ 0 w 53"/>
                    <a:gd name="T5" fmla="*/ 21 h 173"/>
                    <a:gd name="T6" fmla="*/ 17 w 53"/>
                    <a:gd name="T7" fmla="*/ 0 h 173"/>
                    <a:gd name="T8" fmla="*/ 39 w 53"/>
                    <a:gd name="T9" fmla="*/ 17 h 173"/>
                    <a:gd name="T10" fmla="*/ 53 w 53"/>
                    <a:gd name="T11" fmla="*/ 152 h 173"/>
                    <a:gd name="T12" fmla="*/ 36 w 53"/>
                    <a:gd name="T13" fmla="*/ 173 h 173"/>
                    <a:gd name="T14" fmla="*/ 36 w 53"/>
                    <a:gd name="T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73">
                      <a:moveTo>
                        <a:pt x="36" y="173"/>
                      </a:moveTo>
                      <a:lnTo>
                        <a:pt x="15" y="156"/>
                      </a:lnTo>
                      <a:lnTo>
                        <a:pt x="0" y="21"/>
                      </a:lnTo>
                      <a:lnTo>
                        <a:pt x="17" y="0"/>
                      </a:lnTo>
                      <a:lnTo>
                        <a:pt x="39" y="17"/>
                      </a:lnTo>
                      <a:lnTo>
                        <a:pt x="53" y="152"/>
                      </a:lnTo>
                      <a:lnTo>
                        <a:pt x="36" y="173"/>
                      </a:lnTo>
                      <a:lnTo>
                        <a:pt x="36" y="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7" name="Freeform 66">
                  <a:extLst>
                    <a:ext uri="{FF2B5EF4-FFF2-40B4-BE49-F238E27FC236}">
                      <a16:creationId xmlns:a16="http://schemas.microsoft.com/office/drawing/2014/main" id="{9F262181-7CC7-D956-5239-2DA1B669A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3500746"/>
                  <a:ext cx="104775" cy="269875"/>
                </a:xfrm>
                <a:custGeom>
                  <a:avLst/>
                  <a:gdLst>
                    <a:gd name="T0" fmla="*/ 51 w 66"/>
                    <a:gd name="T1" fmla="*/ 170 h 170"/>
                    <a:gd name="T2" fmla="*/ 29 w 66"/>
                    <a:gd name="T3" fmla="*/ 155 h 170"/>
                    <a:gd name="T4" fmla="*/ 0 w 66"/>
                    <a:gd name="T5" fmla="*/ 23 h 170"/>
                    <a:gd name="T6" fmla="*/ 15 w 66"/>
                    <a:gd name="T7" fmla="*/ 0 h 170"/>
                    <a:gd name="T8" fmla="*/ 38 w 66"/>
                    <a:gd name="T9" fmla="*/ 15 h 170"/>
                    <a:gd name="T10" fmla="*/ 66 w 66"/>
                    <a:gd name="T11" fmla="*/ 147 h 170"/>
                    <a:gd name="T12" fmla="*/ 51 w 66"/>
                    <a:gd name="T13" fmla="*/ 170 h 170"/>
                    <a:gd name="T14" fmla="*/ 51 w 66"/>
                    <a:gd name="T1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70">
                      <a:moveTo>
                        <a:pt x="51" y="170"/>
                      </a:moveTo>
                      <a:lnTo>
                        <a:pt x="29" y="155"/>
                      </a:lnTo>
                      <a:lnTo>
                        <a:pt x="0" y="23"/>
                      </a:lnTo>
                      <a:lnTo>
                        <a:pt x="15" y="0"/>
                      </a:lnTo>
                      <a:lnTo>
                        <a:pt x="38" y="15"/>
                      </a:lnTo>
                      <a:lnTo>
                        <a:pt x="66" y="147"/>
                      </a:lnTo>
                      <a:lnTo>
                        <a:pt x="51" y="170"/>
                      </a:lnTo>
                      <a:lnTo>
                        <a:pt x="51" y="17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8" name="Freeform 67">
                  <a:extLst>
                    <a:ext uri="{FF2B5EF4-FFF2-40B4-BE49-F238E27FC236}">
                      <a16:creationId xmlns:a16="http://schemas.microsoft.com/office/drawing/2014/main" id="{17B87DD6-546D-5524-FF92-1981D88B2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7182" y="3481696"/>
                  <a:ext cx="123825" cy="261938"/>
                </a:xfrm>
                <a:custGeom>
                  <a:avLst/>
                  <a:gdLst>
                    <a:gd name="T0" fmla="*/ 66 w 78"/>
                    <a:gd name="T1" fmla="*/ 165 h 165"/>
                    <a:gd name="T2" fmla="*/ 42 w 78"/>
                    <a:gd name="T3" fmla="*/ 153 h 165"/>
                    <a:gd name="T4" fmla="*/ 0 w 78"/>
                    <a:gd name="T5" fmla="*/ 24 h 165"/>
                    <a:gd name="T6" fmla="*/ 13 w 78"/>
                    <a:gd name="T7" fmla="*/ 0 h 165"/>
                    <a:gd name="T8" fmla="*/ 37 w 78"/>
                    <a:gd name="T9" fmla="*/ 12 h 165"/>
                    <a:gd name="T10" fmla="*/ 78 w 78"/>
                    <a:gd name="T11" fmla="*/ 141 h 165"/>
                    <a:gd name="T12" fmla="*/ 66 w 78"/>
                    <a:gd name="T13" fmla="*/ 165 h 165"/>
                    <a:gd name="T14" fmla="*/ 66 w 78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8" h="165">
                      <a:moveTo>
                        <a:pt x="66" y="165"/>
                      </a:moveTo>
                      <a:lnTo>
                        <a:pt x="42" y="153"/>
                      </a:lnTo>
                      <a:lnTo>
                        <a:pt x="0" y="24"/>
                      </a:lnTo>
                      <a:lnTo>
                        <a:pt x="13" y="0"/>
                      </a:lnTo>
                      <a:lnTo>
                        <a:pt x="37" y="12"/>
                      </a:lnTo>
                      <a:lnTo>
                        <a:pt x="78" y="141"/>
                      </a:lnTo>
                      <a:lnTo>
                        <a:pt x="66" y="165"/>
                      </a:lnTo>
                      <a:lnTo>
                        <a:pt x="66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9" name="Freeform 68">
                  <a:extLst>
                    <a:ext uri="{FF2B5EF4-FFF2-40B4-BE49-F238E27FC236}">
                      <a16:creationId xmlns:a16="http://schemas.microsoft.com/office/drawing/2014/main" id="{274C9DF0-DD81-04C1-055F-B0B28AD8A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3456296"/>
                  <a:ext cx="142875" cy="250825"/>
                </a:xfrm>
                <a:custGeom>
                  <a:avLst/>
                  <a:gdLst>
                    <a:gd name="T0" fmla="*/ 80 w 90"/>
                    <a:gd name="T1" fmla="*/ 158 h 158"/>
                    <a:gd name="T2" fmla="*/ 55 w 90"/>
                    <a:gd name="T3" fmla="*/ 148 h 158"/>
                    <a:gd name="T4" fmla="*/ 0 w 90"/>
                    <a:gd name="T5" fmla="*/ 25 h 158"/>
                    <a:gd name="T6" fmla="*/ 10 w 90"/>
                    <a:gd name="T7" fmla="*/ 0 h 158"/>
                    <a:gd name="T8" fmla="*/ 35 w 90"/>
                    <a:gd name="T9" fmla="*/ 9 h 158"/>
                    <a:gd name="T10" fmla="*/ 90 w 90"/>
                    <a:gd name="T11" fmla="*/ 133 h 158"/>
                    <a:gd name="T12" fmla="*/ 80 w 90"/>
                    <a:gd name="T13" fmla="*/ 158 h 158"/>
                    <a:gd name="T14" fmla="*/ 8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80" y="158"/>
                      </a:moveTo>
                      <a:lnTo>
                        <a:pt x="55" y="148"/>
                      </a:lnTo>
                      <a:lnTo>
                        <a:pt x="0" y="25"/>
                      </a:lnTo>
                      <a:lnTo>
                        <a:pt x="10" y="0"/>
                      </a:lnTo>
                      <a:lnTo>
                        <a:pt x="35" y="9"/>
                      </a:lnTo>
                      <a:lnTo>
                        <a:pt x="90" y="133"/>
                      </a:lnTo>
                      <a:lnTo>
                        <a:pt x="80" y="158"/>
                      </a:lnTo>
                      <a:lnTo>
                        <a:pt x="8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0" name="Freeform 69">
                  <a:extLst>
                    <a:ext uri="{FF2B5EF4-FFF2-40B4-BE49-F238E27FC236}">
                      <a16:creationId xmlns:a16="http://schemas.microsoft.com/office/drawing/2014/main" id="{FDB4A835-150F-B6A7-22A9-70959F0E5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3422959"/>
                  <a:ext cx="160337" cy="238125"/>
                </a:xfrm>
                <a:custGeom>
                  <a:avLst/>
                  <a:gdLst>
                    <a:gd name="T0" fmla="*/ 94 w 101"/>
                    <a:gd name="T1" fmla="*/ 150 h 150"/>
                    <a:gd name="T2" fmla="*/ 67 w 101"/>
                    <a:gd name="T3" fmla="*/ 143 h 150"/>
                    <a:gd name="T4" fmla="*/ 0 w 101"/>
                    <a:gd name="T5" fmla="*/ 26 h 150"/>
                    <a:gd name="T6" fmla="*/ 7 w 101"/>
                    <a:gd name="T7" fmla="*/ 0 h 150"/>
                    <a:gd name="T8" fmla="*/ 33 w 101"/>
                    <a:gd name="T9" fmla="*/ 7 h 150"/>
                    <a:gd name="T10" fmla="*/ 101 w 101"/>
                    <a:gd name="T11" fmla="*/ 124 h 150"/>
                    <a:gd name="T12" fmla="*/ 94 w 101"/>
                    <a:gd name="T13" fmla="*/ 150 h 150"/>
                    <a:gd name="T14" fmla="*/ 94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94" y="150"/>
                      </a:moveTo>
                      <a:lnTo>
                        <a:pt x="67" y="143"/>
                      </a:lnTo>
                      <a:lnTo>
                        <a:pt x="0" y="26"/>
                      </a:lnTo>
                      <a:lnTo>
                        <a:pt x="7" y="0"/>
                      </a:lnTo>
                      <a:lnTo>
                        <a:pt x="33" y="7"/>
                      </a:lnTo>
                      <a:lnTo>
                        <a:pt x="101" y="124"/>
                      </a:lnTo>
                      <a:lnTo>
                        <a:pt x="94" y="150"/>
                      </a:lnTo>
                      <a:lnTo>
                        <a:pt x="94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Freeform 70">
                  <a:extLst>
                    <a:ext uri="{FF2B5EF4-FFF2-40B4-BE49-F238E27FC236}">
                      <a16:creationId xmlns:a16="http://schemas.microsoft.com/office/drawing/2014/main" id="{8B53EB53-8F9B-6C98-CA10-E8C155BAF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3383271"/>
                  <a:ext cx="176212" cy="222250"/>
                </a:xfrm>
                <a:custGeom>
                  <a:avLst/>
                  <a:gdLst>
                    <a:gd name="T0" fmla="*/ 107 w 111"/>
                    <a:gd name="T1" fmla="*/ 140 h 140"/>
                    <a:gd name="T2" fmla="*/ 80 w 111"/>
                    <a:gd name="T3" fmla="*/ 136 h 140"/>
                    <a:gd name="T4" fmla="*/ 0 w 111"/>
                    <a:gd name="T5" fmla="*/ 26 h 140"/>
                    <a:gd name="T6" fmla="*/ 5 w 111"/>
                    <a:gd name="T7" fmla="*/ 0 h 140"/>
                    <a:gd name="T8" fmla="*/ 32 w 111"/>
                    <a:gd name="T9" fmla="*/ 4 h 140"/>
                    <a:gd name="T10" fmla="*/ 111 w 111"/>
                    <a:gd name="T11" fmla="*/ 113 h 140"/>
                    <a:gd name="T12" fmla="*/ 107 w 111"/>
                    <a:gd name="T13" fmla="*/ 140 h 140"/>
                    <a:gd name="T14" fmla="*/ 107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107" y="140"/>
                      </a:moveTo>
                      <a:lnTo>
                        <a:pt x="80" y="136"/>
                      </a:lnTo>
                      <a:lnTo>
                        <a:pt x="0" y="26"/>
                      </a:lnTo>
                      <a:lnTo>
                        <a:pt x="5" y="0"/>
                      </a:lnTo>
                      <a:lnTo>
                        <a:pt x="32" y="4"/>
                      </a:lnTo>
                      <a:lnTo>
                        <a:pt x="111" y="113"/>
                      </a:lnTo>
                      <a:lnTo>
                        <a:pt x="107" y="140"/>
                      </a:lnTo>
                      <a:lnTo>
                        <a:pt x="107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2" name="Freeform 71">
                  <a:extLst>
                    <a:ext uri="{FF2B5EF4-FFF2-40B4-BE49-F238E27FC236}">
                      <a16:creationId xmlns:a16="http://schemas.microsoft.com/office/drawing/2014/main" id="{18894044-5C26-3546-2E5F-7E76F6805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3335646"/>
                  <a:ext cx="188912" cy="204788"/>
                </a:xfrm>
                <a:custGeom>
                  <a:avLst/>
                  <a:gdLst>
                    <a:gd name="T0" fmla="*/ 118 w 119"/>
                    <a:gd name="T1" fmla="*/ 129 h 129"/>
                    <a:gd name="T2" fmla="*/ 91 w 119"/>
                    <a:gd name="T3" fmla="*/ 128 h 129"/>
                    <a:gd name="T4" fmla="*/ 0 w 119"/>
                    <a:gd name="T5" fmla="*/ 28 h 129"/>
                    <a:gd name="T6" fmla="*/ 2 w 119"/>
                    <a:gd name="T7" fmla="*/ 0 h 129"/>
                    <a:gd name="T8" fmla="*/ 29 w 119"/>
                    <a:gd name="T9" fmla="*/ 2 h 129"/>
                    <a:gd name="T10" fmla="*/ 119 w 119"/>
                    <a:gd name="T11" fmla="*/ 102 h 129"/>
                    <a:gd name="T12" fmla="*/ 118 w 119"/>
                    <a:gd name="T13" fmla="*/ 129 h 129"/>
                    <a:gd name="T14" fmla="*/ 118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118" y="129"/>
                      </a:moveTo>
                      <a:lnTo>
                        <a:pt x="91" y="128"/>
                      </a:lnTo>
                      <a:lnTo>
                        <a:pt x="0" y="28"/>
                      </a:ln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119" y="102"/>
                      </a:lnTo>
                      <a:lnTo>
                        <a:pt x="118" y="129"/>
                      </a:lnTo>
                      <a:lnTo>
                        <a:pt x="118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3" name="Freeform 72">
                  <a:extLst>
                    <a:ext uri="{FF2B5EF4-FFF2-40B4-BE49-F238E27FC236}">
                      <a16:creationId xmlns:a16="http://schemas.microsoft.com/office/drawing/2014/main" id="{8F6886CA-9465-BD2E-2A0B-EC30DADB8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3281671"/>
                  <a:ext cx="204787" cy="188913"/>
                </a:xfrm>
                <a:custGeom>
                  <a:avLst/>
                  <a:gdLst>
                    <a:gd name="T0" fmla="*/ 102 w 129"/>
                    <a:gd name="T1" fmla="*/ 119 h 119"/>
                    <a:gd name="T2" fmla="*/ 2 w 129"/>
                    <a:gd name="T3" fmla="*/ 29 h 119"/>
                    <a:gd name="T4" fmla="*/ 0 w 129"/>
                    <a:gd name="T5" fmla="*/ 2 h 119"/>
                    <a:gd name="T6" fmla="*/ 27 w 129"/>
                    <a:gd name="T7" fmla="*/ 0 h 119"/>
                    <a:gd name="T8" fmla="*/ 128 w 129"/>
                    <a:gd name="T9" fmla="*/ 91 h 119"/>
                    <a:gd name="T10" fmla="*/ 129 w 129"/>
                    <a:gd name="T11" fmla="*/ 118 h 119"/>
                    <a:gd name="T12" fmla="*/ 102 w 129"/>
                    <a:gd name="T13" fmla="*/ 119 h 119"/>
                    <a:gd name="T14" fmla="*/ 102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102" y="119"/>
                      </a:moveTo>
                      <a:lnTo>
                        <a:pt x="2" y="29"/>
                      </a:lnTo>
                      <a:lnTo>
                        <a:pt x="0" y="2"/>
                      </a:lnTo>
                      <a:lnTo>
                        <a:pt x="27" y="0"/>
                      </a:lnTo>
                      <a:lnTo>
                        <a:pt x="128" y="91"/>
                      </a:lnTo>
                      <a:lnTo>
                        <a:pt x="129" y="118"/>
                      </a:lnTo>
                      <a:lnTo>
                        <a:pt x="102" y="119"/>
                      </a:lnTo>
                      <a:lnTo>
                        <a:pt x="102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4" name="Freeform 73">
                  <a:extLst>
                    <a:ext uri="{FF2B5EF4-FFF2-40B4-BE49-F238E27FC236}">
                      <a16:creationId xmlns:a16="http://schemas.microsoft.com/office/drawing/2014/main" id="{D82BEE7C-25E9-A9D5-BDD7-C18ABF1E5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3219759"/>
                  <a:ext cx="222250" cy="176213"/>
                </a:xfrm>
                <a:custGeom>
                  <a:avLst/>
                  <a:gdLst>
                    <a:gd name="T0" fmla="*/ 113 w 140"/>
                    <a:gd name="T1" fmla="*/ 111 h 111"/>
                    <a:gd name="T2" fmla="*/ 4 w 140"/>
                    <a:gd name="T3" fmla="*/ 32 h 111"/>
                    <a:gd name="T4" fmla="*/ 0 w 140"/>
                    <a:gd name="T5" fmla="*/ 5 h 111"/>
                    <a:gd name="T6" fmla="*/ 26 w 140"/>
                    <a:gd name="T7" fmla="*/ 0 h 111"/>
                    <a:gd name="T8" fmla="*/ 135 w 140"/>
                    <a:gd name="T9" fmla="*/ 80 h 111"/>
                    <a:gd name="T10" fmla="*/ 140 w 140"/>
                    <a:gd name="T11" fmla="*/ 107 h 111"/>
                    <a:gd name="T12" fmla="*/ 113 w 140"/>
                    <a:gd name="T13" fmla="*/ 111 h 111"/>
                    <a:gd name="T14" fmla="*/ 113 w 14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1">
                      <a:moveTo>
                        <a:pt x="113" y="111"/>
                      </a:moveTo>
                      <a:lnTo>
                        <a:pt x="4" y="32"/>
                      </a:lnTo>
                      <a:lnTo>
                        <a:pt x="0" y="5"/>
                      </a:lnTo>
                      <a:lnTo>
                        <a:pt x="26" y="0"/>
                      </a:lnTo>
                      <a:lnTo>
                        <a:pt x="135" y="80"/>
                      </a:lnTo>
                      <a:lnTo>
                        <a:pt x="140" y="107"/>
                      </a:lnTo>
                      <a:lnTo>
                        <a:pt x="113" y="111"/>
                      </a:lnTo>
                      <a:lnTo>
                        <a:pt x="113" y="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5" name="Freeform 74">
                  <a:extLst>
                    <a:ext uri="{FF2B5EF4-FFF2-40B4-BE49-F238E27FC236}">
                      <a16:creationId xmlns:a16="http://schemas.microsoft.com/office/drawing/2014/main" id="{4CF3D841-E6D0-CC41-8096-90ADA9A33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3154671"/>
                  <a:ext cx="236537" cy="160338"/>
                </a:xfrm>
                <a:custGeom>
                  <a:avLst/>
                  <a:gdLst>
                    <a:gd name="T0" fmla="*/ 124 w 149"/>
                    <a:gd name="T1" fmla="*/ 101 h 101"/>
                    <a:gd name="T2" fmla="*/ 7 w 149"/>
                    <a:gd name="T3" fmla="*/ 33 h 101"/>
                    <a:gd name="T4" fmla="*/ 0 w 149"/>
                    <a:gd name="T5" fmla="*/ 7 h 101"/>
                    <a:gd name="T6" fmla="*/ 26 w 149"/>
                    <a:gd name="T7" fmla="*/ 0 h 101"/>
                    <a:gd name="T8" fmla="*/ 143 w 149"/>
                    <a:gd name="T9" fmla="*/ 68 h 101"/>
                    <a:gd name="T10" fmla="*/ 149 w 149"/>
                    <a:gd name="T11" fmla="*/ 94 h 101"/>
                    <a:gd name="T12" fmla="*/ 124 w 149"/>
                    <a:gd name="T13" fmla="*/ 101 h 101"/>
                    <a:gd name="T14" fmla="*/ 124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124" y="101"/>
                      </a:moveTo>
                      <a:lnTo>
                        <a:pt x="7" y="33"/>
                      </a:lnTo>
                      <a:lnTo>
                        <a:pt x="0" y="7"/>
                      </a:lnTo>
                      <a:lnTo>
                        <a:pt x="26" y="0"/>
                      </a:lnTo>
                      <a:lnTo>
                        <a:pt x="143" y="68"/>
                      </a:lnTo>
                      <a:lnTo>
                        <a:pt x="149" y="94"/>
                      </a:lnTo>
                      <a:lnTo>
                        <a:pt x="124" y="101"/>
                      </a:lnTo>
                      <a:lnTo>
                        <a:pt x="124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6" name="Freeform 75">
                  <a:extLst>
                    <a:ext uri="{FF2B5EF4-FFF2-40B4-BE49-F238E27FC236}">
                      <a16:creationId xmlns:a16="http://schemas.microsoft.com/office/drawing/2014/main" id="{C214D11C-3DB4-DEDF-D836-02AB4BBFB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3084821"/>
                  <a:ext cx="250825" cy="142875"/>
                </a:xfrm>
                <a:custGeom>
                  <a:avLst/>
                  <a:gdLst>
                    <a:gd name="T0" fmla="*/ 133 w 158"/>
                    <a:gd name="T1" fmla="*/ 90 h 90"/>
                    <a:gd name="T2" fmla="*/ 9 w 158"/>
                    <a:gd name="T3" fmla="*/ 35 h 90"/>
                    <a:gd name="T4" fmla="*/ 0 w 158"/>
                    <a:gd name="T5" fmla="*/ 10 h 90"/>
                    <a:gd name="T6" fmla="*/ 25 w 158"/>
                    <a:gd name="T7" fmla="*/ 0 h 90"/>
                    <a:gd name="T8" fmla="*/ 148 w 158"/>
                    <a:gd name="T9" fmla="*/ 55 h 90"/>
                    <a:gd name="T10" fmla="*/ 158 w 158"/>
                    <a:gd name="T11" fmla="*/ 81 h 90"/>
                    <a:gd name="T12" fmla="*/ 133 w 158"/>
                    <a:gd name="T13" fmla="*/ 90 h 90"/>
                    <a:gd name="T14" fmla="*/ 133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133" y="90"/>
                      </a:moveTo>
                      <a:lnTo>
                        <a:pt x="9" y="35"/>
                      </a:lnTo>
                      <a:lnTo>
                        <a:pt x="0" y="10"/>
                      </a:lnTo>
                      <a:lnTo>
                        <a:pt x="25" y="0"/>
                      </a:lnTo>
                      <a:lnTo>
                        <a:pt x="148" y="55"/>
                      </a:lnTo>
                      <a:lnTo>
                        <a:pt x="158" y="81"/>
                      </a:lnTo>
                      <a:lnTo>
                        <a:pt x="133" y="90"/>
                      </a:lnTo>
                      <a:lnTo>
                        <a:pt x="133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7" name="Freeform 76">
                  <a:extLst>
                    <a:ext uri="{FF2B5EF4-FFF2-40B4-BE49-F238E27FC236}">
                      <a16:creationId xmlns:a16="http://schemas.microsoft.com/office/drawing/2014/main" id="{749C0890-D921-3F86-10B3-E911C6B5E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3013384"/>
                  <a:ext cx="261937" cy="123825"/>
                </a:xfrm>
                <a:custGeom>
                  <a:avLst/>
                  <a:gdLst>
                    <a:gd name="T0" fmla="*/ 141 w 165"/>
                    <a:gd name="T1" fmla="*/ 78 h 78"/>
                    <a:gd name="T2" fmla="*/ 12 w 165"/>
                    <a:gd name="T3" fmla="*/ 36 h 78"/>
                    <a:gd name="T4" fmla="*/ 0 w 165"/>
                    <a:gd name="T5" fmla="*/ 12 h 78"/>
                    <a:gd name="T6" fmla="*/ 24 w 165"/>
                    <a:gd name="T7" fmla="*/ 0 h 78"/>
                    <a:gd name="T8" fmla="*/ 153 w 165"/>
                    <a:gd name="T9" fmla="*/ 41 h 78"/>
                    <a:gd name="T10" fmla="*/ 165 w 165"/>
                    <a:gd name="T11" fmla="*/ 65 h 78"/>
                    <a:gd name="T12" fmla="*/ 141 w 165"/>
                    <a:gd name="T13" fmla="*/ 78 h 78"/>
                    <a:gd name="T14" fmla="*/ 141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141" y="78"/>
                      </a:moveTo>
                      <a:lnTo>
                        <a:pt x="12" y="36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153" y="41"/>
                      </a:lnTo>
                      <a:lnTo>
                        <a:pt x="165" y="65"/>
                      </a:lnTo>
                      <a:lnTo>
                        <a:pt x="141" y="78"/>
                      </a:lnTo>
                      <a:lnTo>
                        <a:pt x="141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8" name="Freeform 77">
                  <a:extLst>
                    <a:ext uri="{FF2B5EF4-FFF2-40B4-BE49-F238E27FC236}">
                      <a16:creationId xmlns:a16="http://schemas.microsoft.com/office/drawing/2014/main" id="{FA0C158E-0C89-98B3-B187-848DDFBB0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937184"/>
                  <a:ext cx="269875" cy="104775"/>
                </a:xfrm>
                <a:custGeom>
                  <a:avLst/>
                  <a:gdLst>
                    <a:gd name="T0" fmla="*/ 147 w 170"/>
                    <a:gd name="T1" fmla="*/ 66 h 66"/>
                    <a:gd name="T2" fmla="*/ 15 w 170"/>
                    <a:gd name="T3" fmla="*/ 38 h 66"/>
                    <a:gd name="T4" fmla="*/ 0 w 170"/>
                    <a:gd name="T5" fmla="*/ 15 h 66"/>
                    <a:gd name="T6" fmla="*/ 23 w 170"/>
                    <a:gd name="T7" fmla="*/ 0 h 66"/>
                    <a:gd name="T8" fmla="*/ 155 w 170"/>
                    <a:gd name="T9" fmla="*/ 29 h 66"/>
                    <a:gd name="T10" fmla="*/ 170 w 170"/>
                    <a:gd name="T11" fmla="*/ 51 h 66"/>
                    <a:gd name="T12" fmla="*/ 147 w 170"/>
                    <a:gd name="T13" fmla="*/ 66 h 66"/>
                    <a:gd name="T14" fmla="*/ 147 w 170"/>
                    <a:gd name="T1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6">
                      <a:moveTo>
                        <a:pt x="147" y="66"/>
                      </a:moveTo>
                      <a:lnTo>
                        <a:pt x="15" y="38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155" y="29"/>
                      </a:lnTo>
                      <a:lnTo>
                        <a:pt x="170" y="51"/>
                      </a:lnTo>
                      <a:lnTo>
                        <a:pt x="147" y="66"/>
                      </a:lnTo>
                      <a:lnTo>
                        <a:pt x="147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Freeform 78">
                  <a:extLst>
                    <a:ext uri="{FF2B5EF4-FFF2-40B4-BE49-F238E27FC236}">
                      <a16:creationId xmlns:a16="http://schemas.microsoft.com/office/drawing/2014/main" id="{0971A13C-4750-3A9E-B41A-5D545B3EA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860984"/>
                  <a:ext cx="273050" cy="84138"/>
                </a:xfrm>
                <a:custGeom>
                  <a:avLst/>
                  <a:gdLst>
                    <a:gd name="T0" fmla="*/ 152 w 172"/>
                    <a:gd name="T1" fmla="*/ 53 h 53"/>
                    <a:gd name="T2" fmla="*/ 17 w 172"/>
                    <a:gd name="T3" fmla="*/ 39 h 53"/>
                    <a:gd name="T4" fmla="*/ 0 w 172"/>
                    <a:gd name="T5" fmla="*/ 17 h 53"/>
                    <a:gd name="T6" fmla="*/ 21 w 172"/>
                    <a:gd name="T7" fmla="*/ 0 h 53"/>
                    <a:gd name="T8" fmla="*/ 155 w 172"/>
                    <a:gd name="T9" fmla="*/ 15 h 53"/>
                    <a:gd name="T10" fmla="*/ 172 w 172"/>
                    <a:gd name="T11" fmla="*/ 36 h 53"/>
                    <a:gd name="T12" fmla="*/ 152 w 172"/>
                    <a:gd name="T13" fmla="*/ 53 h 53"/>
                    <a:gd name="T14" fmla="*/ 152 w 172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3">
                      <a:moveTo>
                        <a:pt x="152" y="53"/>
                      </a:moveTo>
                      <a:lnTo>
                        <a:pt x="17" y="39"/>
                      </a:lnTo>
                      <a:lnTo>
                        <a:pt x="0" y="17"/>
                      </a:lnTo>
                      <a:lnTo>
                        <a:pt x="21" y="0"/>
                      </a:lnTo>
                      <a:lnTo>
                        <a:pt x="155" y="15"/>
                      </a:lnTo>
                      <a:lnTo>
                        <a:pt x="172" y="36"/>
                      </a:lnTo>
                      <a:lnTo>
                        <a:pt x="152" y="53"/>
                      </a:lnTo>
                      <a:lnTo>
                        <a:pt x="152" y="53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0" name="Freeform 79">
                  <a:extLst>
                    <a:ext uri="{FF2B5EF4-FFF2-40B4-BE49-F238E27FC236}">
                      <a16:creationId xmlns:a16="http://schemas.microsoft.com/office/drawing/2014/main" id="{3EB8E1D2-1BA4-A931-71C9-2F0FD0B73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007" y="2784784"/>
                  <a:ext cx="274637" cy="60325"/>
                </a:xfrm>
                <a:custGeom>
                  <a:avLst/>
                  <a:gdLst>
                    <a:gd name="T0" fmla="*/ 154 w 173"/>
                    <a:gd name="T1" fmla="*/ 38 h 38"/>
                    <a:gd name="T2" fmla="*/ 19 w 173"/>
                    <a:gd name="T3" fmla="*/ 38 h 38"/>
                    <a:gd name="T4" fmla="*/ 0 w 173"/>
                    <a:gd name="T5" fmla="*/ 19 h 38"/>
                    <a:gd name="T6" fmla="*/ 19 w 173"/>
                    <a:gd name="T7" fmla="*/ 0 h 38"/>
                    <a:gd name="T8" fmla="*/ 154 w 173"/>
                    <a:gd name="T9" fmla="*/ 0 h 38"/>
                    <a:gd name="T10" fmla="*/ 173 w 173"/>
                    <a:gd name="T11" fmla="*/ 19 h 38"/>
                    <a:gd name="T12" fmla="*/ 154 w 173"/>
                    <a:gd name="T13" fmla="*/ 38 h 38"/>
                    <a:gd name="T14" fmla="*/ 154 w 173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38">
                      <a:moveTo>
                        <a:pt x="154" y="38"/>
                      </a:moveTo>
                      <a:lnTo>
                        <a:pt x="19" y="38"/>
                      </a:lnTo>
                      <a:lnTo>
                        <a:pt x="0" y="19"/>
                      </a:lnTo>
                      <a:lnTo>
                        <a:pt x="19" y="0"/>
                      </a:lnTo>
                      <a:lnTo>
                        <a:pt x="154" y="0"/>
                      </a:lnTo>
                      <a:lnTo>
                        <a:pt x="173" y="19"/>
                      </a:lnTo>
                      <a:lnTo>
                        <a:pt x="154" y="38"/>
                      </a:lnTo>
                      <a:lnTo>
                        <a:pt x="154" y="3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1" name="Freeform 80">
                  <a:extLst>
                    <a:ext uri="{FF2B5EF4-FFF2-40B4-BE49-F238E27FC236}">
                      <a16:creationId xmlns:a16="http://schemas.microsoft.com/office/drawing/2014/main" id="{B42CBEE5-B95E-024E-255C-79D441DA1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7245" y="2686359"/>
                  <a:ext cx="273050" cy="82550"/>
                </a:xfrm>
                <a:custGeom>
                  <a:avLst/>
                  <a:gdLst>
                    <a:gd name="T0" fmla="*/ 21 w 172"/>
                    <a:gd name="T1" fmla="*/ 52 h 52"/>
                    <a:gd name="T2" fmla="*/ 0 w 172"/>
                    <a:gd name="T3" fmla="*/ 35 h 52"/>
                    <a:gd name="T4" fmla="*/ 17 w 172"/>
                    <a:gd name="T5" fmla="*/ 14 h 52"/>
                    <a:gd name="T6" fmla="*/ 152 w 172"/>
                    <a:gd name="T7" fmla="*/ 0 h 52"/>
                    <a:gd name="T8" fmla="*/ 172 w 172"/>
                    <a:gd name="T9" fmla="*/ 17 h 52"/>
                    <a:gd name="T10" fmla="*/ 155 w 172"/>
                    <a:gd name="T11" fmla="*/ 38 h 52"/>
                    <a:gd name="T12" fmla="*/ 21 w 172"/>
                    <a:gd name="T13" fmla="*/ 52 h 52"/>
                    <a:gd name="T14" fmla="*/ 21 w 172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2" h="52">
                      <a:moveTo>
                        <a:pt x="21" y="52"/>
                      </a:moveTo>
                      <a:lnTo>
                        <a:pt x="0" y="35"/>
                      </a:lnTo>
                      <a:lnTo>
                        <a:pt x="17" y="14"/>
                      </a:lnTo>
                      <a:lnTo>
                        <a:pt x="152" y="0"/>
                      </a:lnTo>
                      <a:lnTo>
                        <a:pt x="172" y="17"/>
                      </a:lnTo>
                      <a:lnTo>
                        <a:pt x="155" y="38"/>
                      </a:lnTo>
                      <a:lnTo>
                        <a:pt x="21" y="52"/>
                      </a:lnTo>
                      <a:lnTo>
                        <a:pt x="21" y="52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Freeform 81">
                  <a:extLst>
                    <a:ext uri="{FF2B5EF4-FFF2-40B4-BE49-F238E27FC236}">
                      <a16:creationId xmlns:a16="http://schemas.microsoft.com/office/drawing/2014/main" id="{073C4610-AB5B-68FB-EC4B-7A2170AE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132" y="2589521"/>
                  <a:ext cx="269875" cy="103188"/>
                </a:xfrm>
                <a:custGeom>
                  <a:avLst/>
                  <a:gdLst>
                    <a:gd name="T0" fmla="*/ 23 w 170"/>
                    <a:gd name="T1" fmla="*/ 65 h 65"/>
                    <a:gd name="T2" fmla="*/ 0 w 170"/>
                    <a:gd name="T3" fmla="*/ 51 h 65"/>
                    <a:gd name="T4" fmla="*/ 15 w 170"/>
                    <a:gd name="T5" fmla="*/ 28 h 65"/>
                    <a:gd name="T6" fmla="*/ 147 w 170"/>
                    <a:gd name="T7" fmla="*/ 0 h 65"/>
                    <a:gd name="T8" fmla="*/ 170 w 170"/>
                    <a:gd name="T9" fmla="*/ 15 h 65"/>
                    <a:gd name="T10" fmla="*/ 155 w 170"/>
                    <a:gd name="T11" fmla="*/ 37 h 65"/>
                    <a:gd name="T12" fmla="*/ 23 w 170"/>
                    <a:gd name="T13" fmla="*/ 65 h 65"/>
                    <a:gd name="T14" fmla="*/ 23 w 170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0" h="65">
                      <a:moveTo>
                        <a:pt x="23" y="65"/>
                      </a:moveTo>
                      <a:lnTo>
                        <a:pt x="0" y="51"/>
                      </a:lnTo>
                      <a:lnTo>
                        <a:pt x="15" y="28"/>
                      </a:lnTo>
                      <a:lnTo>
                        <a:pt x="147" y="0"/>
                      </a:lnTo>
                      <a:lnTo>
                        <a:pt x="170" y="15"/>
                      </a:lnTo>
                      <a:lnTo>
                        <a:pt x="155" y="37"/>
                      </a:lnTo>
                      <a:lnTo>
                        <a:pt x="23" y="65"/>
                      </a:lnTo>
                      <a:lnTo>
                        <a:pt x="23" y="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3" name="Freeform 82">
                  <a:extLst>
                    <a:ext uri="{FF2B5EF4-FFF2-40B4-BE49-F238E27FC236}">
                      <a16:creationId xmlns:a16="http://schemas.microsoft.com/office/drawing/2014/main" id="{C696893F-742F-460E-27A2-1CEC4E42B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082" y="2494271"/>
                  <a:ext cx="261937" cy="123825"/>
                </a:xfrm>
                <a:custGeom>
                  <a:avLst/>
                  <a:gdLst>
                    <a:gd name="T0" fmla="*/ 24 w 165"/>
                    <a:gd name="T1" fmla="*/ 78 h 78"/>
                    <a:gd name="T2" fmla="*/ 0 w 165"/>
                    <a:gd name="T3" fmla="*/ 66 h 78"/>
                    <a:gd name="T4" fmla="*/ 12 w 165"/>
                    <a:gd name="T5" fmla="*/ 42 h 78"/>
                    <a:gd name="T6" fmla="*/ 141 w 165"/>
                    <a:gd name="T7" fmla="*/ 0 h 78"/>
                    <a:gd name="T8" fmla="*/ 165 w 165"/>
                    <a:gd name="T9" fmla="*/ 12 h 78"/>
                    <a:gd name="T10" fmla="*/ 153 w 165"/>
                    <a:gd name="T11" fmla="*/ 37 h 78"/>
                    <a:gd name="T12" fmla="*/ 24 w 165"/>
                    <a:gd name="T13" fmla="*/ 78 h 78"/>
                    <a:gd name="T14" fmla="*/ 24 w 165"/>
                    <a:gd name="T15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78">
                      <a:moveTo>
                        <a:pt x="24" y="78"/>
                      </a:moveTo>
                      <a:lnTo>
                        <a:pt x="0" y="66"/>
                      </a:lnTo>
                      <a:lnTo>
                        <a:pt x="12" y="42"/>
                      </a:lnTo>
                      <a:lnTo>
                        <a:pt x="141" y="0"/>
                      </a:lnTo>
                      <a:lnTo>
                        <a:pt x="165" y="12"/>
                      </a:lnTo>
                      <a:lnTo>
                        <a:pt x="153" y="37"/>
                      </a:lnTo>
                      <a:lnTo>
                        <a:pt x="24" y="78"/>
                      </a:lnTo>
                      <a:lnTo>
                        <a:pt x="24" y="7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Freeform 83">
                  <a:extLst>
                    <a:ext uri="{FF2B5EF4-FFF2-40B4-BE49-F238E27FC236}">
                      <a16:creationId xmlns:a16="http://schemas.microsoft.com/office/drawing/2014/main" id="{2895F053-0969-B8FE-18C7-CD7FDC6EC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682" y="2403784"/>
                  <a:ext cx="250825" cy="142875"/>
                </a:xfrm>
                <a:custGeom>
                  <a:avLst/>
                  <a:gdLst>
                    <a:gd name="T0" fmla="*/ 25 w 158"/>
                    <a:gd name="T1" fmla="*/ 90 h 90"/>
                    <a:gd name="T2" fmla="*/ 0 w 158"/>
                    <a:gd name="T3" fmla="*/ 80 h 90"/>
                    <a:gd name="T4" fmla="*/ 9 w 158"/>
                    <a:gd name="T5" fmla="*/ 55 h 90"/>
                    <a:gd name="T6" fmla="*/ 133 w 158"/>
                    <a:gd name="T7" fmla="*/ 0 h 90"/>
                    <a:gd name="T8" fmla="*/ 158 w 158"/>
                    <a:gd name="T9" fmla="*/ 9 h 90"/>
                    <a:gd name="T10" fmla="*/ 148 w 158"/>
                    <a:gd name="T11" fmla="*/ 34 h 90"/>
                    <a:gd name="T12" fmla="*/ 25 w 158"/>
                    <a:gd name="T13" fmla="*/ 90 h 90"/>
                    <a:gd name="T14" fmla="*/ 25 w 158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8" h="90">
                      <a:moveTo>
                        <a:pt x="25" y="90"/>
                      </a:moveTo>
                      <a:lnTo>
                        <a:pt x="0" y="80"/>
                      </a:lnTo>
                      <a:lnTo>
                        <a:pt x="9" y="55"/>
                      </a:lnTo>
                      <a:lnTo>
                        <a:pt x="133" y="0"/>
                      </a:lnTo>
                      <a:lnTo>
                        <a:pt x="158" y="9"/>
                      </a:lnTo>
                      <a:lnTo>
                        <a:pt x="148" y="34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Freeform 84">
                  <a:extLst>
                    <a:ext uri="{FF2B5EF4-FFF2-40B4-BE49-F238E27FC236}">
                      <a16:creationId xmlns:a16="http://schemas.microsoft.com/office/drawing/2014/main" id="{25930E43-5F4F-258E-445A-97CAF0616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8345" y="2316471"/>
                  <a:ext cx="236537" cy="160338"/>
                </a:xfrm>
                <a:custGeom>
                  <a:avLst/>
                  <a:gdLst>
                    <a:gd name="T0" fmla="*/ 26 w 149"/>
                    <a:gd name="T1" fmla="*/ 101 h 101"/>
                    <a:gd name="T2" fmla="*/ 0 w 149"/>
                    <a:gd name="T3" fmla="*/ 94 h 101"/>
                    <a:gd name="T4" fmla="*/ 7 w 149"/>
                    <a:gd name="T5" fmla="*/ 68 h 101"/>
                    <a:gd name="T6" fmla="*/ 124 w 149"/>
                    <a:gd name="T7" fmla="*/ 0 h 101"/>
                    <a:gd name="T8" fmla="*/ 149 w 149"/>
                    <a:gd name="T9" fmla="*/ 7 h 101"/>
                    <a:gd name="T10" fmla="*/ 143 w 149"/>
                    <a:gd name="T11" fmla="*/ 33 h 101"/>
                    <a:gd name="T12" fmla="*/ 26 w 149"/>
                    <a:gd name="T13" fmla="*/ 101 h 101"/>
                    <a:gd name="T14" fmla="*/ 26 w 149"/>
                    <a:gd name="T1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01">
                      <a:moveTo>
                        <a:pt x="26" y="101"/>
                      </a:moveTo>
                      <a:lnTo>
                        <a:pt x="0" y="94"/>
                      </a:lnTo>
                      <a:lnTo>
                        <a:pt x="7" y="68"/>
                      </a:lnTo>
                      <a:lnTo>
                        <a:pt x="124" y="0"/>
                      </a:lnTo>
                      <a:lnTo>
                        <a:pt x="149" y="7"/>
                      </a:lnTo>
                      <a:lnTo>
                        <a:pt x="143" y="33"/>
                      </a:lnTo>
                      <a:lnTo>
                        <a:pt x="26" y="101"/>
                      </a:lnTo>
                      <a:lnTo>
                        <a:pt x="26" y="101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5" name="Freeform 85">
                  <a:extLst>
                    <a:ext uri="{FF2B5EF4-FFF2-40B4-BE49-F238E27FC236}">
                      <a16:creationId xmlns:a16="http://schemas.microsoft.com/office/drawing/2014/main" id="{892D8F31-1B9C-6265-BB1B-839347178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8657" y="2235509"/>
                  <a:ext cx="222250" cy="174625"/>
                </a:xfrm>
                <a:custGeom>
                  <a:avLst/>
                  <a:gdLst>
                    <a:gd name="T0" fmla="*/ 26 w 140"/>
                    <a:gd name="T1" fmla="*/ 110 h 110"/>
                    <a:gd name="T2" fmla="*/ 0 w 140"/>
                    <a:gd name="T3" fmla="*/ 106 h 110"/>
                    <a:gd name="T4" fmla="*/ 4 w 140"/>
                    <a:gd name="T5" fmla="*/ 79 h 110"/>
                    <a:gd name="T6" fmla="*/ 113 w 140"/>
                    <a:gd name="T7" fmla="*/ 0 h 110"/>
                    <a:gd name="T8" fmla="*/ 140 w 140"/>
                    <a:gd name="T9" fmla="*/ 4 h 110"/>
                    <a:gd name="T10" fmla="*/ 135 w 140"/>
                    <a:gd name="T11" fmla="*/ 31 h 110"/>
                    <a:gd name="T12" fmla="*/ 26 w 140"/>
                    <a:gd name="T13" fmla="*/ 110 h 110"/>
                    <a:gd name="T14" fmla="*/ 26 w 140"/>
                    <a:gd name="T15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" h="110">
                      <a:moveTo>
                        <a:pt x="26" y="110"/>
                      </a:moveTo>
                      <a:lnTo>
                        <a:pt x="0" y="106"/>
                      </a:lnTo>
                      <a:lnTo>
                        <a:pt x="4" y="79"/>
                      </a:lnTo>
                      <a:lnTo>
                        <a:pt x="113" y="0"/>
                      </a:lnTo>
                      <a:lnTo>
                        <a:pt x="140" y="4"/>
                      </a:lnTo>
                      <a:lnTo>
                        <a:pt x="135" y="31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Freeform 86">
                  <a:extLst>
                    <a:ext uri="{FF2B5EF4-FFF2-40B4-BE49-F238E27FC236}">
                      <a16:creationId xmlns:a16="http://schemas.microsoft.com/office/drawing/2014/main" id="{6DAE6B78-81C6-5869-F340-A86BF7AED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1032" y="2159309"/>
                  <a:ext cx="204787" cy="188913"/>
                </a:xfrm>
                <a:custGeom>
                  <a:avLst/>
                  <a:gdLst>
                    <a:gd name="T0" fmla="*/ 27 w 129"/>
                    <a:gd name="T1" fmla="*/ 119 h 119"/>
                    <a:gd name="T2" fmla="*/ 0 w 129"/>
                    <a:gd name="T3" fmla="*/ 118 h 119"/>
                    <a:gd name="T4" fmla="*/ 2 w 129"/>
                    <a:gd name="T5" fmla="*/ 91 h 119"/>
                    <a:gd name="T6" fmla="*/ 102 w 129"/>
                    <a:gd name="T7" fmla="*/ 0 h 119"/>
                    <a:gd name="T8" fmla="*/ 129 w 129"/>
                    <a:gd name="T9" fmla="*/ 2 h 119"/>
                    <a:gd name="T10" fmla="*/ 128 w 129"/>
                    <a:gd name="T11" fmla="*/ 29 h 119"/>
                    <a:gd name="T12" fmla="*/ 27 w 129"/>
                    <a:gd name="T13" fmla="*/ 119 h 119"/>
                    <a:gd name="T14" fmla="*/ 27 w 129"/>
                    <a:gd name="T1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9" h="119">
                      <a:moveTo>
                        <a:pt x="27" y="119"/>
                      </a:moveTo>
                      <a:lnTo>
                        <a:pt x="0" y="118"/>
                      </a:lnTo>
                      <a:lnTo>
                        <a:pt x="2" y="91"/>
                      </a:lnTo>
                      <a:lnTo>
                        <a:pt x="102" y="0"/>
                      </a:lnTo>
                      <a:lnTo>
                        <a:pt x="129" y="2"/>
                      </a:lnTo>
                      <a:lnTo>
                        <a:pt x="128" y="29"/>
                      </a:lnTo>
                      <a:lnTo>
                        <a:pt x="27" y="119"/>
                      </a:lnTo>
                      <a:lnTo>
                        <a:pt x="27" y="11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7" name="Freeform 87">
                  <a:extLst>
                    <a:ext uri="{FF2B5EF4-FFF2-40B4-BE49-F238E27FC236}">
                      <a16:creationId xmlns:a16="http://schemas.microsoft.com/office/drawing/2014/main" id="{CA726E09-BA87-74A9-5729-9F0DC9F72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057" y="2089459"/>
                  <a:ext cx="188912" cy="204788"/>
                </a:xfrm>
                <a:custGeom>
                  <a:avLst/>
                  <a:gdLst>
                    <a:gd name="T0" fmla="*/ 2 w 119"/>
                    <a:gd name="T1" fmla="*/ 129 h 129"/>
                    <a:gd name="T2" fmla="*/ 0 w 119"/>
                    <a:gd name="T3" fmla="*/ 102 h 129"/>
                    <a:gd name="T4" fmla="*/ 91 w 119"/>
                    <a:gd name="T5" fmla="*/ 2 h 129"/>
                    <a:gd name="T6" fmla="*/ 118 w 119"/>
                    <a:gd name="T7" fmla="*/ 0 h 129"/>
                    <a:gd name="T8" fmla="*/ 119 w 119"/>
                    <a:gd name="T9" fmla="*/ 27 h 129"/>
                    <a:gd name="T10" fmla="*/ 29 w 119"/>
                    <a:gd name="T11" fmla="*/ 128 h 129"/>
                    <a:gd name="T12" fmla="*/ 2 w 119"/>
                    <a:gd name="T13" fmla="*/ 129 h 129"/>
                    <a:gd name="T14" fmla="*/ 2 w 119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9">
                      <a:moveTo>
                        <a:pt x="2" y="129"/>
                      </a:moveTo>
                      <a:lnTo>
                        <a:pt x="0" y="102"/>
                      </a:lnTo>
                      <a:lnTo>
                        <a:pt x="91" y="2"/>
                      </a:lnTo>
                      <a:lnTo>
                        <a:pt x="118" y="0"/>
                      </a:lnTo>
                      <a:lnTo>
                        <a:pt x="119" y="27"/>
                      </a:lnTo>
                      <a:lnTo>
                        <a:pt x="29" y="128"/>
                      </a:lnTo>
                      <a:lnTo>
                        <a:pt x="2" y="129"/>
                      </a:lnTo>
                      <a:lnTo>
                        <a:pt x="2" y="12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8" name="Freeform 88">
                  <a:extLst>
                    <a:ext uri="{FF2B5EF4-FFF2-40B4-BE49-F238E27FC236}">
                      <a16:creationId xmlns:a16="http://schemas.microsoft.com/office/drawing/2014/main" id="{1790617D-2E58-F183-7F2A-3EEC1AEC2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5145" y="2025959"/>
                  <a:ext cx="176212" cy="222250"/>
                </a:xfrm>
                <a:custGeom>
                  <a:avLst/>
                  <a:gdLst>
                    <a:gd name="T0" fmla="*/ 5 w 111"/>
                    <a:gd name="T1" fmla="*/ 140 h 140"/>
                    <a:gd name="T2" fmla="*/ 0 w 111"/>
                    <a:gd name="T3" fmla="*/ 113 h 140"/>
                    <a:gd name="T4" fmla="*/ 80 w 111"/>
                    <a:gd name="T5" fmla="*/ 4 h 140"/>
                    <a:gd name="T6" fmla="*/ 107 w 111"/>
                    <a:gd name="T7" fmla="*/ 0 h 140"/>
                    <a:gd name="T8" fmla="*/ 111 w 111"/>
                    <a:gd name="T9" fmla="*/ 27 h 140"/>
                    <a:gd name="T10" fmla="*/ 32 w 111"/>
                    <a:gd name="T11" fmla="*/ 136 h 140"/>
                    <a:gd name="T12" fmla="*/ 5 w 111"/>
                    <a:gd name="T13" fmla="*/ 140 h 140"/>
                    <a:gd name="T14" fmla="*/ 5 w 111"/>
                    <a:gd name="T15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140">
                      <a:moveTo>
                        <a:pt x="5" y="140"/>
                      </a:moveTo>
                      <a:lnTo>
                        <a:pt x="0" y="113"/>
                      </a:lnTo>
                      <a:lnTo>
                        <a:pt x="80" y="4"/>
                      </a:lnTo>
                      <a:lnTo>
                        <a:pt x="107" y="0"/>
                      </a:lnTo>
                      <a:lnTo>
                        <a:pt x="111" y="27"/>
                      </a:lnTo>
                      <a:lnTo>
                        <a:pt x="32" y="136"/>
                      </a:lnTo>
                      <a:lnTo>
                        <a:pt x="5" y="140"/>
                      </a:lnTo>
                      <a:lnTo>
                        <a:pt x="5" y="14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9" name="Freeform 89">
                  <a:extLst>
                    <a:ext uri="{FF2B5EF4-FFF2-40B4-BE49-F238E27FC236}">
                      <a16:creationId xmlns:a16="http://schemas.microsoft.com/office/drawing/2014/main" id="{76DAA947-466F-741A-F5C5-864BFDAB7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057" y="1970396"/>
                  <a:ext cx="160337" cy="238125"/>
                </a:xfrm>
                <a:custGeom>
                  <a:avLst/>
                  <a:gdLst>
                    <a:gd name="T0" fmla="*/ 7 w 101"/>
                    <a:gd name="T1" fmla="*/ 150 h 150"/>
                    <a:gd name="T2" fmla="*/ 0 w 101"/>
                    <a:gd name="T3" fmla="*/ 124 h 150"/>
                    <a:gd name="T4" fmla="*/ 67 w 101"/>
                    <a:gd name="T5" fmla="*/ 7 h 150"/>
                    <a:gd name="T6" fmla="*/ 94 w 101"/>
                    <a:gd name="T7" fmla="*/ 0 h 150"/>
                    <a:gd name="T8" fmla="*/ 101 w 101"/>
                    <a:gd name="T9" fmla="*/ 26 h 150"/>
                    <a:gd name="T10" fmla="*/ 33 w 101"/>
                    <a:gd name="T11" fmla="*/ 143 h 150"/>
                    <a:gd name="T12" fmla="*/ 7 w 101"/>
                    <a:gd name="T13" fmla="*/ 150 h 150"/>
                    <a:gd name="T14" fmla="*/ 7 w 10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150">
                      <a:moveTo>
                        <a:pt x="7" y="150"/>
                      </a:moveTo>
                      <a:lnTo>
                        <a:pt x="0" y="124"/>
                      </a:lnTo>
                      <a:lnTo>
                        <a:pt x="67" y="7"/>
                      </a:lnTo>
                      <a:lnTo>
                        <a:pt x="94" y="0"/>
                      </a:lnTo>
                      <a:lnTo>
                        <a:pt x="101" y="26"/>
                      </a:lnTo>
                      <a:lnTo>
                        <a:pt x="33" y="143"/>
                      </a:lnTo>
                      <a:lnTo>
                        <a:pt x="7" y="150"/>
                      </a:lnTo>
                      <a:lnTo>
                        <a:pt x="7" y="1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0" name="Freeform 90">
                  <a:extLst>
                    <a:ext uri="{FF2B5EF4-FFF2-40B4-BE49-F238E27FC236}">
                      <a16:creationId xmlns:a16="http://schemas.microsoft.com/office/drawing/2014/main" id="{6BA6F119-AA94-A98D-5C50-610EB8085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0207" y="1924359"/>
                  <a:ext cx="142875" cy="250825"/>
                </a:xfrm>
                <a:custGeom>
                  <a:avLst/>
                  <a:gdLst>
                    <a:gd name="T0" fmla="*/ 10 w 90"/>
                    <a:gd name="T1" fmla="*/ 158 h 158"/>
                    <a:gd name="T2" fmla="*/ 0 w 90"/>
                    <a:gd name="T3" fmla="*/ 133 h 158"/>
                    <a:gd name="T4" fmla="*/ 55 w 90"/>
                    <a:gd name="T5" fmla="*/ 10 h 158"/>
                    <a:gd name="T6" fmla="*/ 80 w 90"/>
                    <a:gd name="T7" fmla="*/ 0 h 158"/>
                    <a:gd name="T8" fmla="*/ 90 w 90"/>
                    <a:gd name="T9" fmla="*/ 25 h 158"/>
                    <a:gd name="T10" fmla="*/ 35 w 90"/>
                    <a:gd name="T11" fmla="*/ 148 h 158"/>
                    <a:gd name="T12" fmla="*/ 10 w 90"/>
                    <a:gd name="T13" fmla="*/ 158 h 158"/>
                    <a:gd name="T14" fmla="*/ 10 w 90"/>
                    <a:gd name="T1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158">
                      <a:moveTo>
                        <a:pt x="10" y="158"/>
                      </a:moveTo>
                      <a:lnTo>
                        <a:pt x="0" y="133"/>
                      </a:lnTo>
                      <a:lnTo>
                        <a:pt x="55" y="10"/>
                      </a:lnTo>
                      <a:lnTo>
                        <a:pt x="80" y="0"/>
                      </a:lnTo>
                      <a:lnTo>
                        <a:pt x="90" y="25"/>
                      </a:lnTo>
                      <a:lnTo>
                        <a:pt x="35" y="148"/>
                      </a:lnTo>
                      <a:lnTo>
                        <a:pt x="10" y="158"/>
                      </a:lnTo>
                      <a:lnTo>
                        <a:pt x="10" y="158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Freeform 91">
                  <a:extLst>
                    <a:ext uri="{FF2B5EF4-FFF2-40B4-BE49-F238E27FC236}">
                      <a16:creationId xmlns:a16="http://schemas.microsoft.com/office/drawing/2014/main" id="{A6B024CD-9DE1-5191-32D2-2DCAF5E7B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8770" y="1887846"/>
                  <a:ext cx="122237" cy="261938"/>
                </a:xfrm>
                <a:custGeom>
                  <a:avLst/>
                  <a:gdLst>
                    <a:gd name="T0" fmla="*/ 12 w 77"/>
                    <a:gd name="T1" fmla="*/ 165 h 165"/>
                    <a:gd name="T2" fmla="*/ 0 w 77"/>
                    <a:gd name="T3" fmla="*/ 140 h 165"/>
                    <a:gd name="T4" fmla="*/ 41 w 77"/>
                    <a:gd name="T5" fmla="*/ 12 h 165"/>
                    <a:gd name="T6" fmla="*/ 65 w 77"/>
                    <a:gd name="T7" fmla="*/ 0 h 165"/>
                    <a:gd name="T8" fmla="*/ 77 w 77"/>
                    <a:gd name="T9" fmla="*/ 24 h 165"/>
                    <a:gd name="T10" fmla="*/ 36 w 77"/>
                    <a:gd name="T11" fmla="*/ 152 h 165"/>
                    <a:gd name="T12" fmla="*/ 12 w 77"/>
                    <a:gd name="T13" fmla="*/ 165 h 165"/>
                    <a:gd name="T14" fmla="*/ 12 w 77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165">
                      <a:moveTo>
                        <a:pt x="12" y="165"/>
                      </a:moveTo>
                      <a:lnTo>
                        <a:pt x="0" y="140"/>
                      </a:lnTo>
                      <a:lnTo>
                        <a:pt x="41" y="12"/>
                      </a:lnTo>
                      <a:lnTo>
                        <a:pt x="65" y="0"/>
                      </a:lnTo>
                      <a:lnTo>
                        <a:pt x="77" y="24"/>
                      </a:lnTo>
                      <a:lnTo>
                        <a:pt x="36" y="152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Freeform 92">
                  <a:extLst>
                    <a:ext uri="{FF2B5EF4-FFF2-40B4-BE49-F238E27FC236}">
                      <a16:creationId xmlns:a16="http://schemas.microsoft.com/office/drawing/2014/main" id="{0A941A17-94AF-37BB-1EEC-B19B44193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2570" y="1860859"/>
                  <a:ext cx="104775" cy="268288"/>
                </a:xfrm>
                <a:custGeom>
                  <a:avLst/>
                  <a:gdLst>
                    <a:gd name="T0" fmla="*/ 15 w 66"/>
                    <a:gd name="T1" fmla="*/ 169 h 169"/>
                    <a:gd name="T2" fmla="*/ 0 w 66"/>
                    <a:gd name="T3" fmla="*/ 147 h 169"/>
                    <a:gd name="T4" fmla="*/ 28 w 66"/>
                    <a:gd name="T5" fmla="*/ 15 h 169"/>
                    <a:gd name="T6" fmla="*/ 51 w 66"/>
                    <a:gd name="T7" fmla="*/ 0 h 169"/>
                    <a:gd name="T8" fmla="*/ 66 w 66"/>
                    <a:gd name="T9" fmla="*/ 23 h 169"/>
                    <a:gd name="T10" fmla="*/ 38 w 66"/>
                    <a:gd name="T11" fmla="*/ 155 h 169"/>
                    <a:gd name="T12" fmla="*/ 15 w 66"/>
                    <a:gd name="T13" fmla="*/ 169 h 169"/>
                    <a:gd name="T14" fmla="*/ 15 w 66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69">
                      <a:moveTo>
                        <a:pt x="15" y="169"/>
                      </a:moveTo>
                      <a:lnTo>
                        <a:pt x="0" y="147"/>
                      </a:lnTo>
                      <a:lnTo>
                        <a:pt x="28" y="15"/>
                      </a:lnTo>
                      <a:lnTo>
                        <a:pt x="51" y="0"/>
                      </a:lnTo>
                      <a:lnTo>
                        <a:pt x="66" y="23"/>
                      </a:lnTo>
                      <a:lnTo>
                        <a:pt x="38" y="155"/>
                      </a:lnTo>
                      <a:lnTo>
                        <a:pt x="15" y="169"/>
                      </a:lnTo>
                      <a:lnTo>
                        <a:pt x="15" y="169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C00000"/>
                    </a:gs>
                    <a:gs pos="0">
                      <a:srgbClr val="FF000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203200" dist="88900" dir="2700000" algn="tl" rotWithShape="0">
                    <a:prstClr val="black">
                      <a:alpha val="35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softEdge">
                  <a:bevelT w="1270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Freeform 44">
                <a:extLst>
                  <a:ext uri="{FF2B5EF4-FFF2-40B4-BE49-F238E27FC236}">
                    <a16:creationId xmlns:a16="http://schemas.microsoft.com/office/drawing/2014/main" id="{46873675-48F5-6C24-1F62-B2968D528323}"/>
                  </a:ext>
                </a:extLst>
              </p:cNvPr>
              <p:cNvSpPr>
                <a:spLocks/>
              </p:cNvSpPr>
              <p:nvPr/>
            </p:nvSpPr>
            <p:spPr bwMode="auto">
              <a:xfrm rot="396334">
                <a:off x="1769847" y="223479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44">
                <a:extLst>
                  <a:ext uri="{FF2B5EF4-FFF2-40B4-BE49-F238E27FC236}">
                    <a16:creationId xmlns:a16="http://schemas.microsoft.com/office/drawing/2014/main" id="{072E404C-9B17-DD13-562E-41C5915775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02721">
                <a:off x="1837837" y="2145860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44">
                <a:extLst>
                  <a:ext uri="{FF2B5EF4-FFF2-40B4-BE49-F238E27FC236}">
                    <a16:creationId xmlns:a16="http://schemas.microsoft.com/office/drawing/2014/main" id="{1BC9E020-24A5-2BCE-ED7B-2E4996D1CE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4927">
                <a:off x="1921685" y="2078694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44">
                <a:extLst>
                  <a:ext uri="{FF2B5EF4-FFF2-40B4-BE49-F238E27FC236}">
                    <a16:creationId xmlns:a16="http://schemas.microsoft.com/office/drawing/2014/main" id="{B0678389-F5C2-7E08-DE7B-C74BA289B4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223968">
                <a:off x="1990023" y="2005655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44">
                <a:extLst>
                  <a:ext uri="{FF2B5EF4-FFF2-40B4-BE49-F238E27FC236}">
                    <a16:creationId xmlns:a16="http://schemas.microsoft.com/office/drawing/2014/main" id="{27A158D7-4E79-F228-EFE7-81C17EAE6C9E}"/>
                  </a:ext>
                </a:extLst>
              </p:cNvPr>
              <p:cNvSpPr>
                <a:spLocks/>
              </p:cNvSpPr>
              <p:nvPr/>
            </p:nvSpPr>
            <p:spPr bwMode="auto">
              <a:xfrm rot="4136142">
                <a:off x="2396562" y="1896353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Freeform 44">
                <a:extLst>
                  <a:ext uri="{FF2B5EF4-FFF2-40B4-BE49-F238E27FC236}">
                    <a16:creationId xmlns:a16="http://schemas.microsoft.com/office/drawing/2014/main" id="{813078EA-0BE3-FCC5-0F64-ECC09F6C7441}"/>
                  </a:ext>
                </a:extLst>
              </p:cNvPr>
              <p:cNvSpPr>
                <a:spLocks/>
              </p:cNvSpPr>
              <p:nvPr/>
            </p:nvSpPr>
            <p:spPr bwMode="auto">
              <a:xfrm rot="4355489">
                <a:off x="2475360" y="1905327"/>
                <a:ext cx="238125" cy="160338"/>
              </a:xfrm>
              <a:custGeom>
                <a:avLst/>
                <a:gdLst>
                  <a:gd name="T0" fmla="*/ 124 w 150"/>
                  <a:gd name="T1" fmla="*/ 101 h 101"/>
                  <a:gd name="T2" fmla="*/ 7 w 150"/>
                  <a:gd name="T3" fmla="*/ 33 h 101"/>
                  <a:gd name="T4" fmla="*/ 0 w 150"/>
                  <a:gd name="T5" fmla="*/ 7 h 101"/>
                  <a:gd name="T6" fmla="*/ 26 w 150"/>
                  <a:gd name="T7" fmla="*/ 0 h 101"/>
                  <a:gd name="T8" fmla="*/ 143 w 150"/>
                  <a:gd name="T9" fmla="*/ 68 h 101"/>
                  <a:gd name="T10" fmla="*/ 150 w 150"/>
                  <a:gd name="T11" fmla="*/ 94 h 101"/>
                  <a:gd name="T12" fmla="*/ 124 w 150"/>
                  <a:gd name="T13" fmla="*/ 101 h 101"/>
                  <a:gd name="T14" fmla="*/ 124 w 150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01">
                    <a:moveTo>
                      <a:pt x="124" y="101"/>
                    </a:moveTo>
                    <a:lnTo>
                      <a:pt x="7" y="33"/>
                    </a:lnTo>
                    <a:lnTo>
                      <a:pt x="0" y="7"/>
                    </a:lnTo>
                    <a:lnTo>
                      <a:pt x="26" y="0"/>
                    </a:lnTo>
                    <a:lnTo>
                      <a:pt x="143" y="68"/>
                    </a:lnTo>
                    <a:lnTo>
                      <a:pt x="150" y="94"/>
                    </a:lnTo>
                    <a:lnTo>
                      <a:pt x="124" y="101"/>
                    </a:lnTo>
                    <a:lnTo>
                      <a:pt x="124" y="10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6BF4406-781A-43D2-DAAF-64FE8DF08F62}"/>
                </a:ext>
              </a:extLst>
            </p:cNvPr>
            <p:cNvSpPr>
              <a:spLocks/>
            </p:cNvSpPr>
            <p:nvPr/>
          </p:nvSpPr>
          <p:spPr bwMode="auto">
            <a:xfrm rot="1451558">
              <a:off x="2081839" y="1994499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E524443F-4C5E-4B8A-06E1-FA9654DCA87B}"/>
                </a:ext>
              </a:extLst>
            </p:cNvPr>
            <p:cNvSpPr>
              <a:spLocks/>
            </p:cNvSpPr>
            <p:nvPr/>
          </p:nvSpPr>
          <p:spPr bwMode="auto">
            <a:xfrm rot="1891911">
              <a:off x="2178245" y="1958410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2B07DF5D-B406-7143-3876-9567F360C5E2}"/>
                </a:ext>
              </a:extLst>
            </p:cNvPr>
            <p:cNvSpPr>
              <a:spLocks/>
            </p:cNvSpPr>
            <p:nvPr/>
          </p:nvSpPr>
          <p:spPr bwMode="auto">
            <a:xfrm rot="2512892">
              <a:off x="2262791" y="1909902"/>
              <a:ext cx="238125" cy="160338"/>
            </a:xfrm>
            <a:custGeom>
              <a:avLst/>
              <a:gdLst>
                <a:gd name="T0" fmla="*/ 124 w 150"/>
                <a:gd name="T1" fmla="*/ 101 h 101"/>
                <a:gd name="T2" fmla="*/ 7 w 150"/>
                <a:gd name="T3" fmla="*/ 33 h 101"/>
                <a:gd name="T4" fmla="*/ 0 w 150"/>
                <a:gd name="T5" fmla="*/ 7 h 101"/>
                <a:gd name="T6" fmla="*/ 26 w 150"/>
                <a:gd name="T7" fmla="*/ 0 h 101"/>
                <a:gd name="T8" fmla="*/ 143 w 150"/>
                <a:gd name="T9" fmla="*/ 68 h 101"/>
                <a:gd name="T10" fmla="*/ 150 w 150"/>
                <a:gd name="T11" fmla="*/ 94 h 101"/>
                <a:gd name="T12" fmla="*/ 124 w 150"/>
                <a:gd name="T13" fmla="*/ 101 h 101"/>
                <a:gd name="T14" fmla="*/ 124 w 1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01">
                  <a:moveTo>
                    <a:pt x="124" y="101"/>
                  </a:moveTo>
                  <a:lnTo>
                    <a:pt x="7" y="33"/>
                  </a:lnTo>
                  <a:lnTo>
                    <a:pt x="0" y="7"/>
                  </a:lnTo>
                  <a:lnTo>
                    <a:pt x="26" y="0"/>
                  </a:lnTo>
                  <a:lnTo>
                    <a:pt x="143" y="68"/>
                  </a:lnTo>
                  <a:lnTo>
                    <a:pt x="150" y="94"/>
                  </a:lnTo>
                  <a:lnTo>
                    <a:pt x="124" y="101"/>
                  </a:lnTo>
                  <a:lnTo>
                    <a:pt x="124" y="10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84" name="图片 283">
            <a:extLst>
              <a:ext uri="{FF2B5EF4-FFF2-40B4-BE49-F238E27FC236}">
                <a16:creationId xmlns:a16="http://schemas.microsoft.com/office/drawing/2014/main" id="{BB389B63-6272-4BC4-89B4-D2CBC6BBB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88" y="83027"/>
            <a:ext cx="7688051" cy="6727045"/>
          </a:xfrm>
          <a:prstGeom prst="rect">
            <a:avLst/>
          </a:prstGeom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70AD5B1C-394F-4869-6220-4AAB61889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21" y="83027"/>
            <a:ext cx="1199395" cy="6727045"/>
          </a:xfrm>
          <a:prstGeom prst="rect">
            <a:avLst/>
          </a:prstGeom>
        </p:spPr>
      </p:pic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995575EE-DB10-A829-1184-DDE5E45F48B3}"/>
              </a:ext>
            </a:extLst>
          </p:cNvPr>
          <p:cNvSpPr/>
          <p:nvPr/>
        </p:nvSpPr>
        <p:spPr bwMode="auto">
          <a:xfrm>
            <a:off x="5072743" y="1009597"/>
            <a:ext cx="762000" cy="4338311"/>
          </a:xfrm>
          <a:prstGeom prst="roundRect">
            <a:avLst/>
          </a:prstGeom>
          <a:noFill/>
          <a:ln w="90488" cap="rnd">
            <a:solidFill>
              <a:srgbClr val="F15A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/>
          </a:p>
        </p:txBody>
      </p:sp>
      <p:sp>
        <p:nvSpPr>
          <p:cNvPr id="288" name="右箭头 287">
            <a:extLst>
              <a:ext uri="{FF2B5EF4-FFF2-40B4-BE49-F238E27FC236}">
                <a16:creationId xmlns:a16="http://schemas.microsoft.com/office/drawing/2014/main" id="{7DFB6BB3-82E7-2F5C-4B36-AFC6628D545C}"/>
              </a:ext>
            </a:extLst>
          </p:cNvPr>
          <p:cNvSpPr/>
          <p:nvPr/>
        </p:nvSpPr>
        <p:spPr bwMode="auto">
          <a:xfrm rot="10800000">
            <a:off x="2904616" y="3070511"/>
            <a:ext cx="1993955" cy="45719"/>
          </a:xfrm>
          <a:prstGeom prst="rightArrow">
            <a:avLst/>
          </a:prstGeom>
          <a:noFill/>
          <a:ln w="90488" cap="rnd">
            <a:solidFill>
              <a:srgbClr val="F15A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76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817">
        <p14:pan dir="u"/>
      </p:transition>
    </mc:Choice>
    <mc:Fallback>
      <p:transition spd="slow" advTm="88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图片 18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54" y="3052234"/>
            <a:ext cx="6180827" cy="4118941"/>
          </a:xfrm>
          <a:prstGeom prst="rect">
            <a:avLst/>
          </a:prstGeom>
        </p:spPr>
      </p:pic>
      <p:grpSp>
        <p:nvGrpSpPr>
          <p:cNvPr id="2765" name="组合 2764"/>
          <p:cNvGrpSpPr/>
          <p:nvPr/>
        </p:nvGrpSpPr>
        <p:grpSpPr>
          <a:xfrm rot="20520000">
            <a:off x="3227566" y="5159734"/>
            <a:ext cx="10192889" cy="2770084"/>
            <a:chOff x="1741718" y="2949520"/>
            <a:chExt cx="7914585" cy="2150918"/>
          </a:xfrm>
        </p:grpSpPr>
        <p:sp>
          <p:nvSpPr>
            <p:cNvPr id="2764" name="矩形 2763"/>
            <p:cNvSpPr/>
            <p:nvPr/>
          </p:nvSpPr>
          <p:spPr>
            <a:xfrm>
              <a:off x="1741718" y="2949520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1" name="矩形 2760"/>
            <p:cNvSpPr/>
            <p:nvPr/>
          </p:nvSpPr>
          <p:spPr>
            <a:xfrm>
              <a:off x="1786703" y="4681115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2" name="矩形 1161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3" name="矩形 1162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63" name="组合 2762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2762" name="矩形 2761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5" name="矩形 1164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 1165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7" name="矩形 1166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 1167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9" name="矩形 1168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 1169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1" name="矩形 1170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 1171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3" name="矩形 1172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 1173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5" name="矩形 1174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 1175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7" name="矩形 1176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 1177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9" name="矩形 1178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 1179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1" name="矩形 1180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 1181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3" name="矩形 1182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 1183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5" name="矩形 1184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矩形 1185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7" name="矩形 1186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2" name="矩形 1211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3" name="矩形 1212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4" name="矩形 1213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5" name="矩形 1214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6" name="矩形 1215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7" name="矩形 1216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8" name="矩形 1217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9" name="矩形 1218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0" name="矩形 1219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1" name="矩形 1220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2" name="矩形 1221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3" name="矩形 1222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4" name="矩形 1223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5" name="矩形 1224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6" name="矩形 1225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7" name="矩形 1226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8" name="矩形 1227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9" name="矩形 1228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0" name="矩形 1229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1" name="矩形 1230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2" name="矩形 1231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3" name="矩形 1232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4" name="矩形 1233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5" name="矩形 1234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4" name="矩形 1283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5" name="矩形 1284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6" name="矩形 1285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7" name="矩形 1286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8" name="矩形 1287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9" name="矩形 1288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1" name="矩形 1290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2" name="矩形 1291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3" name="矩形 1292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5" name="矩形 1294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7" name="矩形 1296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8" name="矩形 1297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9" name="矩形 1298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1" name="矩形 1300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2" name="矩形 1301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3" name="矩形 1302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4" name="矩形 1303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5" name="矩形 1304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6" name="矩形 1305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7" name="矩形 1306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8" name="矩形 1307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9" name="矩形 1308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0" name="矩形 1309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1" name="矩形 1310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2" name="矩形 1311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3" name="矩形 1312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矩形 1313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5" name="矩形 1314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6" name="矩形 1315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7" name="矩形 1316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8" name="矩形 1317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9" name="矩形 1318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0" name="矩形 1319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1" name="矩形 1320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2" name="矩形 1321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3" name="矩形 1322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4" name="矩形 1323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5" name="矩形 1324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6" name="矩形 1325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7" name="矩形 1326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8" name="矩形 1327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9" name="矩形 1328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0" name="矩形 1329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1" name="矩形 1330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45" name="组合 1344"/>
          <p:cNvGrpSpPr/>
          <p:nvPr/>
        </p:nvGrpSpPr>
        <p:grpSpPr>
          <a:xfrm rot="20520000">
            <a:off x="-1350687" y="-1058983"/>
            <a:ext cx="10167379" cy="2770084"/>
            <a:chOff x="1749958" y="2867891"/>
            <a:chExt cx="7894777" cy="2150918"/>
          </a:xfrm>
        </p:grpSpPr>
        <p:sp>
          <p:nvSpPr>
            <p:cNvPr id="1346" name="矩形 1345"/>
            <p:cNvSpPr/>
            <p:nvPr/>
          </p:nvSpPr>
          <p:spPr>
            <a:xfrm>
              <a:off x="1749958" y="2867891"/>
              <a:ext cx="7890382" cy="2150918"/>
            </a:xfrm>
            <a:prstGeom prst="rect">
              <a:avLst/>
            </a:prstGeom>
            <a:solidFill>
              <a:srgbClr val="393943">
                <a:alpha val="52000"/>
              </a:srgbClr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20000"/>
                </a:prst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7" name="矩形 1346"/>
            <p:cNvSpPr/>
            <p:nvPr/>
          </p:nvSpPr>
          <p:spPr>
            <a:xfrm>
              <a:off x="1770739" y="3205727"/>
              <a:ext cx="7869600" cy="72688"/>
            </a:xfrm>
            <a:prstGeom prst="rect">
              <a:avLst/>
            </a:prstGeom>
            <a:gradFill flip="none" rotWithShape="1">
              <a:gsLst>
                <a:gs pos="72000">
                  <a:srgbClr val="7A541D"/>
                </a:gs>
                <a:gs pos="37300">
                  <a:srgbClr val="8B6426"/>
                </a:gs>
                <a:gs pos="100000">
                  <a:srgbClr val="D29130"/>
                </a:gs>
                <a:gs pos="0">
                  <a:srgbClr val="D2913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8" name="矩形 1347"/>
            <p:cNvSpPr/>
            <p:nvPr/>
          </p:nvSpPr>
          <p:spPr>
            <a:xfrm>
              <a:off x="1770739" y="3323771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9" name="矩形 1348"/>
            <p:cNvSpPr/>
            <p:nvPr/>
          </p:nvSpPr>
          <p:spPr>
            <a:xfrm>
              <a:off x="1770739" y="4408364"/>
              <a:ext cx="7869600" cy="2323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03200" dist="88900" dir="2700000" algn="t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270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50" name="组合 1349"/>
            <p:cNvGrpSpPr/>
            <p:nvPr/>
          </p:nvGrpSpPr>
          <p:grpSpPr>
            <a:xfrm>
              <a:off x="1770739" y="3594216"/>
              <a:ext cx="7873996" cy="742881"/>
              <a:chOff x="1843314" y="3581516"/>
              <a:chExt cx="7873996" cy="742881"/>
            </a:xfrm>
          </p:grpSpPr>
          <p:sp>
            <p:nvSpPr>
              <p:cNvPr id="1351" name="矩形 1350"/>
              <p:cNvSpPr/>
              <p:nvPr/>
            </p:nvSpPr>
            <p:spPr>
              <a:xfrm>
                <a:off x="184331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2" name="矩形 1351"/>
              <p:cNvSpPr/>
              <p:nvPr/>
            </p:nvSpPr>
            <p:spPr>
              <a:xfrm>
                <a:off x="184331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3" name="矩形 1352"/>
              <p:cNvSpPr/>
              <p:nvPr/>
            </p:nvSpPr>
            <p:spPr>
              <a:xfrm>
                <a:off x="184331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4" name="矩形 1353"/>
              <p:cNvSpPr/>
              <p:nvPr/>
            </p:nvSpPr>
            <p:spPr>
              <a:xfrm>
                <a:off x="209005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5" name="矩形 1354"/>
              <p:cNvSpPr/>
              <p:nvPr/>
            </p:nvSpPr>
            <p:spPr>
              <a:xfrm>
                <a:off x="209005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6" name="矩形 1355"/>
              <p:cNvSpPr/>
              <p:nvPr/>
            </p:nvSpPr>
            <p:spPr>
              <a:xfrm>
                <a:off x="209005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7" name="矩形 1356"/>
              <p:cNvSpPr/>
              <p:nvPr/>
            </p:nvSpPr>
            <p:spPr>
              <a:xfrm>
                <a:off x="233680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8" name="矩形 1357"/>
              <p:cNvSpPr/>
              <p:nvPr/>
            </p:nvSpPr>
            <p:spPr>
              <a:xfrm>
                <a:off x="233680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9" name="矩形 1358"/>
              <p:cNvSpPr/>
              <p:nvPr/>
            </p:nvSpPr>
            <p:spPr>
              <a:xfrm>
                <a:off x="233680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0" name="矩形 1359"/>
              <p:cNvSpPr/>
              <p:nvPr/>
            </p:nvSpPr>
            <p:spPr>
              <a:xfrm>
                <a:off x="258354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1" name="矩形 1360"/>
              <p:cNvSpPr/>
              <p:nvPr/>
            </p:nvSpPr>
            <p:spPr>
              <a:xfrm>
                <a:off x="258354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2" name="矩形 1361"/>
              <p:cNvSpPr/>
              <p:nvPr/>
            </p:nvSpPr>
            <p:spPr>
              <a:xfrm>
                <a:off x="258354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3" name="矩形 1362"/>
              <p:cNvSpPr/>
              <p:nvPr/>
            </p:nvSpPr>
            <p:spPr>
              <a:xfrm>
                <a:off x="283028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4" name="矩形 1363"/>
              <p:cNvSpPr/>
              <p:nvPr/>
            </p:nvSpPr>
            <p:spPr>
              <a:xfrm>
                <a:off x="283028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5" name="矩形 1364"/>
              <p:cNvSpPr/>
              <p:nvPr/>
            </p:nvSpPr>
            <p:spPr>
              <a:xfrm>
                <a:off x="283028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6" name="矩形 1365"/>
              <p:cNvSpPr/>
              <p:nvPr/>
            </p:nvSpPr>
            <p:spPr>
              <a:xfrm>
                <a:off x="307702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7" name="矩形 1366"/>
              <p:cNvSpPr/>
              <p:nvPr/>
            </p:nvSpPr>
            <p:spPr>
              <a:xfrm>
                <a:off x="307702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8" name="矩形 1367"/>
              <p:cNvSpPr/>
              <p:nvPr/>
            </p:nvSpPr>
            <p:spPr>
              <a:xfrm>
                <a:off x="307702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9" name="矩形 1368"/>
              <p:cNvSpPr/>
              <p:nvPr/>
            </p:nvSpPr>
            <p:spPr>
              <a:xfrm>
                <a:off x="332377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0" name="矩形 1369"/>
              <p:cNvSpPr/>
              <p:nvPr/>
            </p:nvSpPr>
            <p:spPr>
              <a:xfrm>
                <a:off x="332377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1" name="矩形 1370"/>
              <p:cNvSpPr/>
              <p:nvPr/>
            </p:nvSpPr>
            <p:spPr>
              <a:xfrm>
                <a:off x="332377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2" name="矩形 1371"/>
              <p:cNvSpPr/>
              <p:nvPr/>
            </p:nvSpPr>
            <p:spPr>
              <a:xfrm>
                <a:off x="357051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3" name="矩形 1372"/>
              <p:cNvSpPr/>
              <p:nvPr/>
            </p:nvSpPr>
            <p:spPr>
              <a:xfrm>
                <a:off x="357051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4" name="矩形 1373"/>
              <p:cNvSpPr/>
              <p:nvPr/>
            </p:nvSpPr>
            <p:spPr>
              <a:xfrm>
                <a:off x="357051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矩形 1374"/>
              <p:cNvSpPr/>
              <p:nvPr/>
            </p:nvSpPr>
            <p:spPr>
              <a:xfrm>
                <a:off x="380999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6" name="矩形 1375"/>
              <p:cNvSpPr/>
              <p:nvPr/>
            </p:nvSpPr>
            <p:spPr>
              <a:xfrm>
                <a:off x="380999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7" name="矩形 1376"/>
              <p:cNvSpPr/>
              <p:nvPr/>
            </p:nvSpPr>
            <p:spPr>
              <a:xfrm>
                <a:off x="380999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8" name="矩形 1377"/>
              <p:cNvSpPr/>
              <p:nvPr/>
            </p:nvSpPr>
            <p:spPr>
              <a:xfrm>
                <a:off x="405674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9" name="矩形 1378"/>
              <p:cNvSpPr/>
              <p:nvPr/>
            </p:nvSpPr>
            <p:spPr>
              <a:xfrm>
                <a:off x="405674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0" name="矩形 1379"/>
              <p:cNvSpPr/>
              <p:nvPr/>
            </p:nvSpPr>
            <p:spPr>
              <a:xfrm>
                <a:off x="405674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1" name="矩形 1380"/>
              <p:cNvSpPr/>
              <p:nvPr/>
            </p:nvSpPr>
            <p:spPr>
              <a:xfrm>
                <a:off x="430348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2" name="矩形 1381"/>
              <p:cNvSpPr/>
              <p:nvPr/>
            </p:nvSpPr>
            <p:spPr>
              <a:xfrm>
                <a:off x="430348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3" name="矩形 1382"/>
              <p:cNvSpPr/>
              <p:nvPr/>
            </p:nvSpPr>
            <p:spPr>
              <a:xfrm>
                <a:off x="430348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4" name="矩形 1383"/>
              <p:cNvSpPr/>
              <p:nvPr/>
            </p:nvSpPr>
            <p:spPr>
              <a:xfrm>
                <a:off x="455022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5" name="矩形 1384"/>
              <p:cNvSpPr/>
              <p:nvPr/>
            </p:nvSpPr>
            <p:spPr>
              <a:xfrm>
                <a:off x="455022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6" name="矩形 1385"/>
              <p:cNvSpPr/>
              <p:nvPr/>
            </p:nvSpPr>
            <p:spPr>
              <a:xfrm>
                <a:off x="455022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7" name="矩形 1386"/>
              <p:cNvSpPr/>
              <p:nvPr/>
            </p:nvSpPr>
            <p:spPr>
              <a:xfrm>
                <a:off x="479697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8" name="矩形 1387"/>
              <p:cNvSpPr/>
              <p:nvPr/>
            </p:nvSpPr>
            <p:spPr>
              <a:xfrm>
                <a:off x="479697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矩形 1388"/>
              <p:cNvSpPr/>
              <p:nvPr/>
            </p:nvSpPr>
            <p:spPr>
              <a:xfrm>
                <a:off x="479697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0" name="矩形 1389"/>
              <p:cNvSpPr/>
              <p:nvPr/>
            </p:nvSpPr>
            <p:spPr>
              <a:xfrm>
                <a:off x="504371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1" name="矩形 1390"/>
              <p:cNvSpPr/>
              <p:nvPr/>
            </p:nvSpPr>
            <p:spPr>
              <a:xfrm>
                <a:off x="504371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2" name="矩形 1391"/>
              <p:cNvSpPr/>
              <p:nvPr/>
            </p:nvSpPr>
            <p:spPr>
              <a:xfrm>
                <a:off x="504371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3" name="矩形 1392"/>
              <p:cNvSpPr/>
              <p:nvPr/>
            </p:nvSpPr>
            <p:spPr>
              <a:xfrm>
                <a:off x="529045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4" name="矩形 1393"/>
              <p:cNvSpPr/>
              <p:nvPr/>
            </p:nvSpPr>
            <p:spPr>
              <a:xfrm>
                <a:off x="529045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5" name="矩形 1394"/>
              <p:cNvSpPr/>
              <p:nvPr/>
            </p:nvSpPr>
            <p:spPr>
              <a:xfrm>
                <a:off x="529045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6" name="矩形 1395"/>
              <p:cNvSpPr/>
              <p:nvPr/>
            </p:nvSpPr>
            <p:spPr>
              <a:xfrm>
                <a:off x="553719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7" name="矩形 1396"/>
              <p:cNvSpPr/>
              <p:nvPr/>
            </p:nvSpPr>
            <p:spPr>
              <a:xfrm>
                <a:off x="553719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8" name="矩形 1397"/>
              <p:cNvSpPr/>
              <p:nvPr/>
            </p:nvSpPr>
            <p:spPr>
              <a:xfrm>
                <a:off x="553719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9" name="矩形 1398"/>
              <p:cNvSpPr/>
              <p:nvPr/>
            </p:nvSpPr>
            <p:spPr>
              <a:xfrm>
                <a:off x="577668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0" name="矩形 1399"/>
              <p:cNvSpPr/>
              <p:nvPr/>
            </p:nvSpPr>
            <p:spPr>
              <a:xfrm>
                <a:off x="577668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1" name="矩形 1400"/>
              <p:cNvSpPr/>
              <p:nvPr/>
            </p:nvSpPr>
            <p:spPr>
              <a:xfrm>
                <a:off x="577668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2" name="矩形 1401"/>
              <p:cNvSpPr/>
              <p:nvPr/>
            </p:nvSpPr>
            <p:spPr>
              <a:xfrm>
                <a:off x="602342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3" name="矩形 1402"/>
              <p:cNvSpPr/>
              <p:nvPr/>
            </p:nvSpPr>
            <p:spPr>
              <a:xfrm>
                <a:off x="602342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4" name="矩形 1403"/>
              <p:cNvSpPr/>
              <p:nvPr/>
            </p:nvSpPr>
            <p:spPr>
              <a:xfrm>
                <a:off x="602342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5" name="矩形 1404"/>
              <p:cNvSpPr/>
              <p:nvPr/>
            </p:nvSpPr>
            <p:spPr>
              <a:xfrm>
                <a:off x="627016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6" name="矩形 1405"/>
              <p:cNvSpPr/>
              <p:nvPr/>
            </p:nvSpPr>
            <p:spPr>
              <a:xfrm>
                <a:off x="627016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7" name="矩形 1406"/>
              <p:cNvSpPr/>
              <p:nvPr/>
            </p:nvSpPr>
            <p:spPr>
              <a:xfrm>
                <a:off x="627016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4" name="矩形 1663"/>
              <p:cNvSpPr/>
              <p:nvPr/>
            </p:nvSpPr>
            <p:spPr>
              <a:xfrm>
                <a:off x="651691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矩形 1664"/>
              <p:cNvSpPr/>
              <p:nvPr/>
            </p:nvSpPr>
            <p:spPr>
              <a:xfrm>
                <a:off x="651691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6" name="矩形 1665"/>
              <p:cNvSpPr/>
              <p:nvPr/>
            </p:nvSpPr>
            <p:spPr>
              <a:xfrm>
                <a:off x="651691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矩形 1666"/>
              <p:cNvSpPr/>
              <p:nvPr/>
            </p:nvSpPr>
            <p:spPr>
              <a:xfrm>
                <a:off x="676365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8" name="矩形 1667"/>
              <p:cNvSpPr/>
              <p:nvPr/>
            </p:nvSpPr>
            <p:spPr>
              <a:xfrm>
                <a:off x="676365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矩形 1668"/>
              <p:cNvSpPr/>
              <p:nvPr/>
            </p:nvSpPr>
            <p:spPr>
              <a:xfrm>
                <a:off x="676365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0" name="矩形 1669"/>
              <p:cNvSpPr/>
              <p:nvPr/>
            </p:nvSpPr>
            <p:spPr>
              <a:xfrm>
                <a:off x="701039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矩形 1670"/>
              <p:cNvSpPr/>
              <p:nvPr/>
            </p:nvSpPr>
            <p:spPr>
              <a:xfrm>
                <a:off x="701039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2" name="矩形 1671"/>
              <p:cNvSpPr/>
              <p:nvPr/>
            </p:nvSpPr>
            <p:spPr>
              <a:xfrm>
                <a:off x="701039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矩形 1672"/>
              <p:cNvSpPr/>
              <p:nvPr/>
            </p:nvSpPr>
            <p:spPr>
              <a:xfrm>
                <a:off x="7257140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4" name="矩形 1673"/>
              <p:cNvSpPr/>
              <p:nvPr/>
            </p:nvSpPr>
            <p:spPr>
              <a:xfrm>
                <a:off x="7257140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矩形 1674"/>
              <p:cNvSpPr/>
              <p:nvPr/>
            </p:nvSpPr>
            <p:spPr>
              <a:xfrm>
                <a:off x="7257140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6" name="矩形 1675"/>
              <p:cNvSpPr/>
              <p:nvPr/>
            </p:nvSpPr>
            <p:spPr>
              <a:xfrm>
                <a:off x="7503883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矩形 1676"/>
              <p:cNvSpPr/>
              <p:nvPr/>
            </p:nvSpPr>
            <p:spPr>
              <a:xfrm>
                <a:off x="7503883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8" name="矩形 1677"/>
              <p:cNvSpPr/>
              <p:nvPr/>
            </p:nvSpPr>
            <p:spPr>
              <a:xfrm>
                <a:off x="7503883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矩形 1678"/>
              <p:cNvSpPr/>
              <p:nvPr/>
            </p:nvSpPr>
            <p:spPr>
              <a:xfrm>
                <a:off x="7743366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0" name="矩形 1679"/>
              <p:cNvSpPr/>
              <p:nvPr/>
            </p:nvSpPr>
            <p:spPr>
              <a:xfrm>
                <a:off x="7743366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矩形 1680"/>
              <p:cNvSpPr/>
              <p:nvPr/>
            </p:nvSpPr>
            <p:spPr>
              <a:xfrm>
                <a:off x="7743366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2" name="矩形 1681"/>
              <p:cNvSpPr/>
              <p:nvPr/>
            </p:nvSpPr>
            <p:spPr>
              <a:xfrm>
                <a:off x="7990109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矩形 1682"/>
              <p:cNvSpPr/>
              <p:nvPr/>
            </p:nvSpPr>
            <p:spPr>
              <a:xfrm>
                <a:off x="7990109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4" name="矩形 1683"/>
              <p:cNvSpPr/>
              <p:nvPr/>
            </p:nvSpPr>
            <p:spPr>
              <a:xfrm>
                <a:off x="7990109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矩形 1684"/>
              <p:cNvSpPr/>
              <p:nvPr/>
            </p:nvSpPr>
            <p:spPr>
              <a:xfrm>
                <a:off x="8236852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6" name="矩形 1685"/>
              <p:cNvSpPr/>
              <p:nvPr/>
            </p:nvSpPr>
            <p:spPr>
              <a:xfrm>
                <a:off x="8236852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矩形 1686"/>
              <p:cNvSpPr/>
              <p:nvPr/>
            </p:nvSpPr>
            <p:spPr>
              <a:xfrm>
                <a:off x="8236852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8" name="矩形 1687"/>
              <p:cNvSpPr/>
              <p:nvPr/>
            </p:nvSpPr>
            <p:spPr>
              <a:xfrm>
                <a:off x="8483595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矩形 1688"/>
              <p:cNvSpPr/>
              <p:nvPr/>
            </p:nvSpPr>
            <p:spPr>
              <a:xfrm>
                <a:off x="8483595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0" name="矩形 1689"/>
              <p:cNvSpPr/>
              <p:nvPr/>
            </p:nvSpPr>
            <p:spPr>
              <a:xfrm>
                <a:off x="8483595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矩形 1690"/>
              <p:cNvSpPr/>
              <p:nvPr/>
            </p:nvSpPr>
            <p:spPr>
              <a:xfrm>
                <a:off x="8730338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2" name="矩形 1691"/>
              <p:cNvSpPr/>
              <p:nvPr/>
            </p:nvSpPr>
            <p:spPr>
              <a:xfrm>
                <a:off x="8730338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矩形 1692"/>
              <p:cNvSpPr/>
              <p:nvPr/>
            </p:nvSpPr>
            <p:spPr>
              <a:xfrm>
                <a:off x="8730338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4" name="矩形 1693"/>
              <p:cNvSpPr/>
              <p:nvPr/>
            </p:nvSpPr>
            <p:spPr>
              <a:xfrm>
                <a:off x="8977081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矩形 1694"/>
              <p:cNvSpPr/>
              <p:nvPr/>
            </p:nvSpPr>
            <p:spPr>
              <a:xfrm>
                <a:off x="8977081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6" name="矩形 1695"/>
              <p:cNvSpPr/>
              <p:nvPr/>
            </p:nvSpPr>
            <p:spPr>
              <a:xfrm>
                <a:off x="8977081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矩形 1696"/>
              <p:cNvSpPr/>
              <p:nvPr/>
            </p:nvSpPr>
            <p:spPr>
              <a:xfrm>
                <a:off x="9223824" y="3581516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8" name="矩形 1697"/>
              <p:cNvSpPr/>
              <p:nvPr/>
            </p:nvSpPr>
            <p:spPr>
              <a:xfrm>
                <a:off x="9223824" y="3830528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矩形 1698"/>
              <p:cNvSpPr/>
              <p:nvPr/>
            </p:nvSpPr>
            <p:spPr>
              <a:xfrm>
                <a:off x="9223824" y="4077654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0" name="矩形 1699"/>
              <p:cNvSpPr/>
              <p:nvPr/>
            </p:nvSpPr>
            <p:spPr>
              <a:xfrm>
                <a:off x="9470567" y="3581516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矩形 1700"/>
              <p:cNvSpPr/>
              <p:nvPr/>
            </p:nvSpPr>
            <p:spPr>
              <a:xfrm>
                <a:off x="9470567" y="3830528"/>
                <a:ext cx="246743" cy="246743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2" name="矩形 1701"/>
              <p:cNvSpPr/>
              <p:nvPr/>
            </p:nvSpPr>
            <p:spPr>
              <a:xfrm>
                <a:off x="9470567" y="4077654"/>
                <a:ext cx="246743" cy="246743"/>
              </a:xfrm>
              <a:prstGeom prst="rect">
                <a:avLst/>
              </a:prstGeom>
              <a:solidFill>
                <a:srgbClr val="130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2" name="组合 251"/>
          <p:cNvGrpSpPr/>
          <p:nvPr/>
        </p:nvGrpSpPr>
        <p:grpSpPr>
          <a:xfrm>
            <a:off x="3506287" y="1495231"/>
            <a:ext cx="9817690" cy="1819208"/>
            <a:chOff x="938926" y="892430"/>
            <a:chExt cx="14899023" cy="2760779"/>
          </a:xfrm>
        </p:grpSpPr>
        <p:grpSp>
          <p:nvGrpSpPr>
            <p:cNvPr id="253" name="组合 252"/>
            <p:cNvGrpSpPr/>
            <p:nvPr/>
          </p:nvGrpSpPr>
          <p:grpSpPr>
            <a:xfrm>
              <a:off x="938926" y="1515042"/>
              <a:ext cx="4197703" cy="2060884"/>
              <a:chOff x="2305050" y="1651000"/>
              <a:chExt cx="7243032" cy="3556000"/>
            </a:xfrm>
          </p:grpSpPr>
          <p:sp>
            <p:nvSpPr>
              <p:cNvPr id="261" name="Freeform 5"/>
              <p:cNvSpPr>
                <a:spLocks/>
              </p:cNvSpPr>
              <p:nvPr/>
            </p:nvSpPr>
            <p:spPr bwMode="auto">
              <a:xfrm>
                <a:off x="2819400" y="1651000"/>
                <a:ext cx="3927475" cy="2806700"/>
              </a:xfrm>
              <a:custGeom>
                <a:avLst/>
                <a:gdLst>
                  <a:gd name="T0" fmla="*/ 523 w 1046"/>
                  <a:gd name="T1" fmla="*/ 0 h 746"/>
                  <a:gd name="T2" fmla="*/ 0 w 1046"/>
                  <a:gd name="T3" fmla="*/ 746 h 746"/>
                  <a:gd name="T4" fmla="*/ 275 w 1046"/>
                  <a:gd name="T5" fmla="*/ 746 h 746"/>
                  <a:gd name="T6" fmla="*/ 423 w 1046"/>
                  <a:gd name="T7" fmla="*/ 534 h 746"/>
                  <a:gd name="T8" fmla="*/ 618 w 1046"/>
                  <a:gd name="T9" fmla="*/ 534 h 746"/>
                  <a:gd name="T10" fmla="*/ 760 w 1046"/>
                  <a:gd name="T11" fmla="*/ 332 h 746"/>
                  <a:gd name="T12" fmla="*/ 565 w 1046"/>
                  <a:gd name="T13" fmla="*/ 332 h 746"/>
                  <a:gd name="T14" fmla="*/ 662 w 1046"/>
                  <a:gd name="T15" fmla="*/ 193 h 746"/>
                  <a:gd name="T16" fmla="*/ 1046 w 1046"/>
                  <a:gd name="T17" fmla="*/ 0 h 746"/>
                  <a:gd name="T18" fmla="*/ 523 w 1046"/>
                  <a:gd name="T1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6" h="746">
                    <a:moveTo>
                      <a:pt x="523" y="0"/>
                    </a:moveTo>
                    <a:cubicBezTo>
                      <a:pt x="0" y="746"/>
                      <a:pt x="0" y="746"/>
                      <a:pt x="0" y="746"/>
                    </a:cubicBezTo>
                    <a:cubicBezTo>
                      <a:pt x="275" y="746"/>
                      <a:pt x="275" y="746"/>
                      <a:pt x="275" y="746"/>
                    </a:cubicBezTo>
                    <a:cubicBezTo>
                      <a:pt x="423" y="534"/>
                      <a:pt x="423" y="534"/>
                      <a:pt x="423" y="534"/>
                    </a:cubicBezTo>
                    <a:cubicBezTo>
                      <a:pt x="618" y="534"/>
                      <a:pt x="618" y="534"/>
                      <a:pt x="618" y="534"/>
                    </a:cubicBezTo>
                    <a:cubicBezTo>
                      <a:pt x="760" y="332"/>
                      <a:pt x="760" y="332"/>
                      <a:pt x="760" y="332"/>
                    </a:cubicBezTo>
                    <a:cubicBezTo>
                      <a:pt x="565" y="332"/>
                      <a:pt x="565" y="332"/>
                      <a:pt x="565" y="332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827" y="193"/>
                      <a:pt x="949" y="98"/>
                      <a:pt x="1046" y="0"/>
                    </a:cubicBezTo>
                    <a:lnTo>
                      <a:pt x="523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Freeform 6"/>
              <p:cNvSpPr>
                <a:spLocks/>
              </p:cNvSpPr>
              <p:nvPr/>
            </p:nvSpPr>
            <p:spPr bwMode="auto">
              <a:xfrm>
                <a:off x="6038118" y="3641724"/>
                <a:ext cx="2117727" cy="815976"/>
              </a:xfrm>
              <a:custGeom>
                <a:avLst/>
                <a:gdLst>
                  <a:gd name="T0" fmla="*/ 1242 w 1334"/>
                  <a:gd name="T1" fmla="*/ 194 h 514"/>
                  <a:gd name="T2" fmla="*/ 1244 w 1334"/>
                  <a:gd name="T3" fmla="*/ 190 h 514"/>
                  <a:gd name="T4" fmla="*/ 395 w 1334"/>
                  <a:gd name="T5" fmla="*/ 133 h 514"/>
                  <a:gd name="T6" fmla="*/ 399 w 1334"/>
                  <a:gd name="T7" fmla="*/ 128 h 514"/>
                  <a:gd name="T8" fmla="*/ 1329 w 1334"/>
                  <a:gd name="T9" fmla="*/ 66 h 514"/>
                  <a:gd name="T10" fmla="*/ 1334 w 1334"/>
                  <a:gd name="T11" fmla="*/ 62 h 514"/>
                  <a:gd name="T12" fmla="*/ 359 w 1334"/>
                  <a:gd name="T13" fmla="*/ 0 h 514"/>
                  <a:gd name="T14" fmla="*/ 0 w 1334"/>
                  <a:gd name="T15" fmla="*/ 514 h 514"/>
                  <a:gd name="T16" fmla="*/ 1064 w 1334"/>
                  <a:gd name="T17" fmla="*/ 448 h 514"/>
                  <a:gd name="T18" fmla="*/ 1066 w 1334"/>
                  <a:gd name="T19" fmla="*/ 443 h 514"/>
                  <a:gd name="T20" fmla="*/ 217 w 1334"/>
                  <a:gd name="T21" fmla="*/ 386 h 514"/>
                  <a:gd name="T22" fmla="*/ 220 w 1334"/>
                  <a:gd name="T23" fmla="*/ 382 h 514"/>
                  <a:gd name="T24" fmla="*/ 1152 w 1334"/>
                  <a:gd name="T25" fmla="*/ 320 h 514"/>
                  <a:gd name="T26" fmla="*/ 1156 w 1334"/>
                  <a:gd name="T27" fmla="*/ 315 h 514"/>
                  <a:gd name="T28" fmla="*/ 307 w 1334"/>
                  <a:gd name="T29" fmla="*/ 258 h 514"/>
                  <a:gd name="T30" fmla="*/ 310 w 1334"/>
                  <a:gd name="T31" fmla="*/ 254 h 514"/>
                  <a:gd name="T32" fmla="*/ 1242 w 1334"/>
                  <a:gd name="T33" fmla="*/ 19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4" h="514">
                    <a:moveTo>
                      <a:pt x="1242" y="194"/>
                    </a:moveTo>
                    <a:lnTo>
                      <a:pt x="1244" y="190"/>
                    </a:lnTo>
                    <a:lnTo>
                      <a:pt x="395" y="133"/>
                    </a:lnTo>
                    <a:lnTo>
                      <a:pt x="399" y="128"/>
                    </a:lnTo>
                    <a:lnTo>
                      <a:pt x="1329" y="66"/>
                    </a:lnTo>
                    <a:lnTo>
                      <a:pt x="1334" y="62"/>
                    </a:lnTo>
                    <a:lnTo>
                      <a:pt x="359" y="0"/>
                    </a:lnTo>
                    <a:lnTo>
                      <a:pt x="0" y="514"/>
                    </a:lnTo>
                    <a:lnTo>
                      <a:pt x="1064" y="448"/>
                    </a:lnTo>
                    <a:lnTo>
                      <a:pt x="1066" y="443"/>
                    </a:lnTo>
                    <a:lnTo>
                      <a:pt x="217" y="386"/>
                    </a:lnTo>
                    <a:lnTo>
                      <a:pt x="220" y="382"/>
                    </a:lnTo>
                    <a:lnTo>
                      <a:pt x="1152" y="320"/>
                    </a:lnTo>
                    <a:lnTo>
                      <a:pt x="1156" y="315"/>
                    </a:lnTo>
                    <a:lnTo>
                      <a:pt x="307" y="258"/>
                    </a:lnTo>
                    <a:lnTo>
                      <a:pt x="310" y="254"/>
                    </a:lnTo>
                    <a:lnTo>
                      <a:pt x="1242" y="19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Freeform 7"/>
              <p:cNvSpPr>
                <a:spLocks/>
              </p:cNvSpPr>
              <p:nvPr/>
            </p:nvSpPr>
            <p:spPr bwMode="auto">
              <a:xfrm>
                <a:off x="5826982" y="1651000"/>
                <a:ext cx="3721100" cy="2009774"/>
              </a:xfrm>
              <a:custGeom>
                <a:avLst/>
                <a:gdLst>
                  <a:gd name="T0" fmla="*/ 1727 w 2344"/>
                  <a:gd name="T1" fmla="*/ 944 h 1266"/>
                  <a:gd name="T2" fmla="*/ 1729 w 2344"/>
                  <a:gd name="T3" fmla="*/ 939 h 1266"/>
                  <a:gd name="T4" fmla="*/ 398 w 2344"/>
                  <a:gd name="T5" fmla="*/ 887 h 1266"/>
                  <a:gd name="T6" fmla="*/ 400 w 2344"/>
                  <a:gd name="T7" fmla="*/ 882 h 1266"/>
                  <a:gd name="T8" fmla="*/ 1815 w 2344"/>
                  <a:gd name="T9" fmla="*/ 818 h 1266"/>
                  <a:gd name="T10" fmla="*/ 1817 w 2344"/>
                  <a:gd name="T11" fmla="*/ 813 h 1266"/>
                  <a:gd name="T12" fmla="*/ 485 w 2344"/>
                  <a:gd name="T13" fmla="*/ 761 h 1266"/>
                  <a:gd name="T14" fmla="*/ 487 w 2344"/>
                  <a:gd name="T15" fmla="*/ 756 h 1266"/>
                  <a:gd name="T16" fmla="*/ 1902 w 2344"/>
                  <a:gd name="T17" fmla="*/ 692 h 1266"/>
                  <a:gd name="T18" fmla="*/ 1904 w 2344"/>
                  <a:gd name="T19" fmla="*/ 688 h 1266"/>
                  <a:gd name="T20" fmla="*/ 573 w 2344"/>
                  <a:gd name="T21" fmla="*/ 635 h 1266"/>
                  <a:gd name="T22" fmla="*/ 575 w 2344"/>
                  <a:gd name="T23" fmla="*/ 631 h 1266"/>
                  <a:gd name="T24" fmla="*/ 1990 w 2344"/>
                  <a:gd name="T25" fmla="*/ 567 h 1266"/>
                  <a:gd name="T26" fmla="*/ 1994 w 2344"/>
                  <a:gd name="T27" fmla="*/ 562 h 1266"/>
                  <a:gd name="T28" fmla="*/ 660 w 2344"/>
                  <a:gd name="T29" fmla="*/ 510 h 1266"/>
                  <a:gd name="T30" fmla="*/ 665 w 2344"/>
                  <a:gd name="T31" fmla="*/ 505 h 1266"/>
                  <a:gd name="T32" fmla="*/ 2079 w 2344"/>
                  <a:gd name="T33" fmla="*/ 441 h 1266"/>
                  <a:gd name="T34" fmla="*/ 2082 w 2344"/>
                  <a:gd name="T35" fmla="*/ 436 h 1266"/>
                  <a:gd name="T36" fmla="*/ 748 w 2344"/>
                  <a:gd name="T37" fmla="*/ 384 h 1266"/>
                  <a:gd name="T38" fmla="*/ 752 w 2344"/>
                  <a:gd name="T39" fmla="*/ 379 h 1266"/>
                  <a:gd name="T40" fmla="*/ 2167 w 2344"/>
                  <a:gd name="T41" fmla="*/ 315 h 1266"/>
                  <a:gd name="T42" fmla="*/ 2169 w 2344"/>
                  <a:gd name="T43" fmla="*/ 311 h 1266"/>
                  <a:gd name="T44" fmla="*/ 838 w 2344"/>
                  <a:gd name="T45" fmla="*/ 256 h 1266"/>
                  <a:gd name="T46" fmla="*/ 840 w 2344"/>
                  <a:gd name="T47" fmla="*/ 254 h 1266"/>
                  <a:gd name="T48" fmla="*/ 2255 w 2344"/>
                  <a:gd name="T49" fmla="*/ 190 h 1266"/>
                  <a:gd name="T50" fmla="*/ 2257 w 2344"/>
                  <a:gd name="T51" fmla="*/ 185 h 1266"/>
                  <a:gd name="T52" fmla="*/ 925 w 2344"/>
                  <a:gd name="T53" fmla="*/ 133 h 1266"/>
                  <a:gd name="T54" fmla="*/ 927 w 2344"/>
                  <a:gd name="T55" fmla="*/ 128 h 1266"/>
                  <a:gd name="T56" fmla="*/ 2342 w 2344"/>
                  <a:gd name="T57" fmla="*/ 64 h 1266"/>
                  <a:gd name="T58" fmla="*/ 2344 w 2344"/>
                  <a:gd name="T59" fmla="*/ 59 h 1266"/>
                  <a:gd name="T60" fmla="*/ 887 w 2344"/>
                  <a:gd name="T61" fmla="*/ 0 h 1266"/>
                  <a:gd name="T62" fmla="*/ 0 w 2344"/>
                  <a:gd name="T63" fmla="*/ 1266 h 1266"/>
                  <a:gd name="T64" fmla="*/ 1552 w 2344"/>
                  <a:gd name="T65" fmla="*/ 1195 h 1266"/>
                  <a:gd name="T66" fmla="*/ 1554 w 2344"/>
                  <a:gd name="T67" fmla="*/ 1190 h 1266"/>
                  <a:gd name="T68" fmla="*/ 223 w 2344"/>
                  <a:gd name="T69" fmla="*/ 1138 h 1266"/>
                  <a:gd name="T70" fmla="*/ 225 w 2344"/>
                  <a:gd name="T71" fmla="*/ 1133 h 1266"/>
                  <a:gd name="T72" fmla="*/ 1639 w 2344"/>
                  <a:gd name="T73" fmla="*/ 1069 h 1266"/>
                  <a:gd name="T74" fmla="*/ 1642 w 2344"/>
                  <a:gd name="T75" fmla="*/ 1064 h 1266"/>
                  <a:gd name="T76" fmla="*/ 310 w 2344"/>
                  <a:gd name="T77" fmla="*/ 1012 h 1266"/>
                  <a:gd name="T78" fmla="*/ 312 w 2344"/>
                  <a:gd name="T79" fmla="*/ 1008 h 1266"/>
                  <a:gd name="T80" fmla="*/ 1727 w 2344"/>
                  <a:gd name="T81" fmla="*/ 94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44" h="1266">
                    <a:moveTo>
                      <a:pt x="1727" y="944"/>
                    </a:moveTo>
                    <a:lnTo>
                      <a:pt x="1729" y="939"/>
                    </a:lnTo>
                    <a:lnTo>
                      <a:pt x="398" y="887"/>
                    </a:lnTo>
                    <a:lnTo>
                      <a:pt x="400" y="882"/>
                    </a:lnTo>
                    <a:lnTo>
                      <a:pt x="1815" y="818"/>
                    </a:lnTo>
                    <a:lnTo>
                      <a:pt x="1817" y="813"/>
                    </a:lnTo>
                    <a:lnTo>
                      <a:pt x="485" y="761"/>
                    </a:lnTo>
                    <a:lnTo>
                      <a:pt x="487" y="756"/>
                    </a:lnTo>
                    <a:lnTo>
                      <a:pt x="1902" y="692"/>
                    </a:lnTo>
                    <a:lnTo>
                      <a:pt x="1904" y="688"/>
                    </a:lnTo>
                    <a:lnTo>
                      <a:pt x="573" y="635"/>
                    </a:lnTo>
                    <a:lnTo>
                      <a:pt x="575" y="631"/>
                    </a:lnTo>
                    <a:lnTo>
                      <a:pt x="1990" y="567"/>
                    </a:lnTo>
                    <a:lnTo>
                      <a:pt x="1994" y="562"/>
                    </a:lnTo>
                    <a:lnTo>
                      <a:pt x="660" y="510"/>
                    </a:lnTo>
                    <a:lnTo>
                      <a:pt x="665" y="505"/>
                    </a:lnTo>
                    <a:lnTo>
                      <a:pt x="2079" y="441"/>
                    </a:lnTo>
                    <a:lnTo>
                      <a:pt x="2082" y="436"/>
                    </a:lnTo>
                    <a:lnTo>
                      <a:pt x="748" y="384"/>
                    </a:lnTo>
                    <a:lnTo>
                      <a:pt x="752" y="379"/>
                    </a:lnTo>
                    <a:lnTo>
                      <a:pt x="2167" y="315"/>
                    </a:lnTo>
                    <a:lnTo>
                      <a:pt x="2169" y="311"/>
                    </a:lnTo>
                    <a:lnTo>
                      <a:pt x="838" y="256"/>
                    </a:lnTo>
                    <a:lnTo>
                      <a:pt x="840" y="254"/>
                    </a:lnTo>
                    <a:lnTo>
                      <a:pt x="2255" y="190"/>
                    </a:lnTo>
                    <a:lnTo>
                      <a:pt x="2257" y="185"/>
                    </a:lnTo>
                    <a:lnTo>
                      <a:pt x="925" y="133"/>
                    </a:lnTo>
                    <a:lnTo>
                      <a:pt x="927" y="128"/>
                    </a:lnTo>
                    <a:lnTo>
                      <a:pt x="2342" y="64"/>
                    </a:lnTo>
                    <a:lnTo>
                      <a:pt x="2344" y="59"/>
                    </a:lnTo>
                    <a:lnTo>
                      <a:pt x="887" y="0"/>
                    </a:lnTo>
                    <a:lnTo>
                      <a:pt x="0" y="1266"/>
                    </a:lnTo>
                    <a:lnTo>
                      <a:pt x="1552" y="1195"/>
                    </a:lnTo>
                    <a:lnTo>
                      <a:pt x="1554" y="1190"/>
                    </a:lnTo>
                    <a:lnTo>
                      <a:pt x="223" y="1138"/>
                    </a:lnTo>
                    <a:lnTo>
                      <a:pt x="225" y="1133"/>
                    </a:lnTo>
                    <a:lnTo>
                      <a:pt x="1639" y="1069"/>
                    </a:lnTo>
                    <a:lnTo>
                      <a:pt x="1642" y="1064"/>
                    </a:lnTo>
                    <a:lnTo>
                      <a:pt x="310" y="1012"/>
                    </a:lnTo>
                    <a:lnTo>
                      <a:pt x="312" y="1008"/>
                    </a:lnTo>
                    <a:lnTo>
                      <a:pt x="1727" y="94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270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Freeform 8"/>
              <p:cNvSpPr>
                <a:spLocks/>
              </p:cNvSpPr>
              <p:nvPr/>
            </p:nvSpPr>
            <p:spPr bwMode="auto">
              <a:xfrm>
                <a:off x="5613400" y="4737100"/>
                <a:ext cx="571500" cy="458788"/>
              </a:xfrm>
              <a:custGeom>
                <a:avLst/>
                <a:gdLst>
                  <a:gd name="T0" fmla="*/ 115 w 152"/>
                  <a:gd name="T1" fmla="*/ 0 h 122"/>
                  <a:gd name="T2" fmla="*/ 64 w 152"/>
                  <a:gd name="T3" fmla="*/ 24 h 122"/>
                  <a:gd name="T4" fmla="*/ 45 w 152"/>
                  <a:gd name="T5" fmla="*/ 50 h 122"/>
                  <a:gd name="T6" fmla="*/ 74 w 152"/>
                  <a:gd name="T7" fmla="*/ 50 h 122"/>
                  <a:gd name="T8" fmla="*/ 47 w 152"/>
                  <a:gd name="T9" fmla="*/ 90 h 122"/>
                  <a:gd name="T10" fmla="*/ 23 w 152"/>
                  <a:gd name="T11" fmla="*/ 90 h 122"/>
                  <a:gd name="T12" fmla="*/ 0 w 152"/>
                  <a:gd name="T13" fmla="*/ 122 h 122"/>
                  <a:gd name="T14" fmla="*/ 93 w 152"/>
                  <a:gd name="T15" fmla="*/ 122 h 122"/>
                  <a:gd name="T16" fmla="*/ 116 w 152"/>
                  <a:gd name="T17" fmla="*/ 90 h 122"/>
                  <a:gd name="T18" fmla="*/ 89 w 152"/>
                  <a:gd name="T19" fmla="*/ 90 h 122"/>
                  <a:gd name="T20" fmla="*/ 152 w 152"/>
                  <a:gd name="T21" fmla="*/ 0 h 122"/>
                  <a:gd name="T22" fmla="*/ 115 w 152"/>
                  <a:gd name="T2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2" h="122">
                    <a:moveTo>
                      <a:pt x="115" y="0"/>
                    </a:moveTo>
                    <a:cubicBezTo>
                      <a:pt x="99" y="15"/>
                      <a:pt x="87" y="24"/>
                      <a:pt x="64" y="24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5" name="Freeform 9"/>
              <p:cNvSpPr>
                <a:spLocks/>
              </p:cNvSpPr>
              <p:nvPr/>
            </p:nvSpPr>
            <p:spPr bwMode="auto">
              <a:xfrm>
                <a:off x="4686300" y="4759325"/>
                <a:ext cx="454025" cy="436563"/>
              </a:xfrm>
              <a:custGeom>
                <a:avLst/>
                <a:gdLst>
                  <a:gd name="T0" fmla="*/ 286 w 286"/>
                  <a:gd name="T1" fmla="*/ 0 h 275"/>
                  <a:gd name="T2" fmla="*/ 191 w 286"/>
                  <a:gd name="T3" fmla="*/ 0 h 275"/>
                  <a:gd name="T4" fmla="*/ 0 w 286"/>
                  <a:gd name="T5" fmla="*/ 275 h 275"/>
                  <a:gd name="T6" fmla="*/ 94 w 286"/>
                  <a:gd name="T7" fmla="*/ 275 h 275"/>
                  <a:gd name="T8" fmla="*/ 286 w 286"/>
                  <a:gd name="T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6" h="275">
                    <a:moveTo>
                      <a:pt x="286" y="0"/>
                    </a:moveTo>
                    <a:lnTo>
                      <a:pt x="191" y="0"/>
                    </a:lnTo>
                    <a:lnTo>
                      <a:pt x="0" y="275"/>
                    </a:lnTo>
                    <a:lnTo>
                      <a:pt x="94" y="275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6" name="Freeform 10"/>
              <p:cNvSpPr>
                <a:spLocks/>
              </p:cNvSpPr>
              <p:nvPr/>
            </p:nvSpPr>
            <p:spPr bwMode="auto">
              <a:xfrm>
                <a:off x="4249738" y="4860925"/>
                <a:ext cx="563563" cy="346075"/>
              </a:xfrm>
              <a:custGeom>
                <a:avLst/>
                <a:gdLst>
                  <a:gd name="T0" fmla="*/ 44 w 150"/>
                  <a:gd name="T1" fmla="*/ 91 h 92"/>
                  <a:gd name="T2" fmla="*/ 107 w 150"/>
                  <a:gd name="T3" fmla="*/ 61 h 92"/>
                  <a:gd name="T4" fmla="*/ 150 w 150"/>
                  <a:gd name="T5" fmla="*/ 0 h 92"/>
                  <a:gd name="T6" fmla="*/ 110 w 150"/>
                  <a:gd name="T7" fmla="*/ 0 h 92"/>
                  <a:gd name="T8" fmla="*/ 73 w 150"/>
                  <a:gd name="T9" fmla="*/ 54 h 92"/>
                  <a:gd name="T10" fmla="*/ 55 w 150"/>
                  <a:gd name="T11" fmla="*/ 53 h 92"/>
                  <a:gd name="T12" fmla="*/ 92 w 150"/>
                  <a:gd name="T13" fmla="*/ 0 h 92"/>
                  <a:gd name="T14" fmla="*/ 52 w 150"/>
                  <a:gd name="T15" fmla="*/ 0 h 92"/>
                  <a:gd name="T16" fmla="*/ 19 w 150"/>
                  <a:gd name="T17" fmla="*/ 48 h 92"/>
                  <a:gd name="T18" fmla="*/ 44 w 150"/>
                  <a:gd name="T19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92">
                    <a:moveTo>
                      <a:pt x="44" y="91"/>
                    </a:moveTo>
                    <a:cubicBezTo>
                      <a:pt x="58" y="91"/>
                      <a:pt x="86" y="92"/>
                      <a:pt x="107" y="61"/>
                    </a:cubicBezTo>
                    <a:cubicBezTo>
                      <a:pt x="116" y="48"/>
                      <a:pt x="150" y="0"/>
                      <a:pt x="15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76" y="50"/>
                      <a:pt x="73" y="54"/>
                    </a:cubicBezTo>
                    <a:cubicBezTo>
                      <a:pt x="62" y="69"/>
                      <a:pt x="49" y="62"/>
                      <a:pt x="55" y="53"/>
                    </a:cubicBezTo>
                    <a:cubicBezTo>
                      <a:pt x="59" y="48"/>
                      <a:pt x="92" y="0"/>
                      <a:pt x="9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26" y="37"/>
                      <a:pt x="19" y="48"/>
                    </a:cubicBezTo>
                    <a:cubicBezTo>
                      <a:pt x="0" y="74"/>
                      <a:pt x="20" y="91"/>
                      <a:pt x="44" y="9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67" name="Freeform 11"/>
              <p:cNvSpPr>
                <a:spLocks/>
              </p:cNvSpPr>
              <p:nvPr/>
            </p:nvSpPr>
            <p:spPr bwMode="auto">
              <a:xfrm>
                <a:off x="2305050" y="4706938"/>
                <a:ext cx="654050" cy="488950"/>
              </a:xfrm>
              <a:custGeom>
                <a:avLst/>
                <a:gdLst>
                  <a:gd name="T0" fmla="*/ 0 w 174"/>
                  <a:gd name="T1" fmla="*/ 130 h 130"/>
                  <a:gd name="T2" fmla="*/ 44 w 174"/>
                  <a:gd name="T3" fmla="*/ 130 h 130"/>
                  <a:gd name="T4" fmla="*/ 72 w 174"/>
                  <a:gd name="T5" fmla="*/ 90 h 130"/>
                  <a:gd name="T6" fmla="*/ 108 w 174"/>
                  <a:gd name="T7" fmla="*/ 90 h 130"/>
                  <a:gd name="T8" fmla="*/ 131 w 174"/>
                  <a:gd name="T9" fmla="*/ 57 h 130"/>
                  <a:gd name="T10" fmla="*/ 95 w 174"/>
                  <a:gd name="T11" fmla="*/ 57 h 130"/>
                  <a:gd name="T12" fmla="*/ 112 w 174"/>
                  <a:gd name="T13" fmla="*/ 32 h 130"/>
                  <a:gd name="T14" fmla="*/ 174 w 174"/>
                  <a:gd name="T15" fmla="*/ 0 h 130"/>
                  <a:gd name="T16" fmla="*/ 91 w 174"/>
                  <a:gd name="T17" fmla="*/ 0 h 130"/>
                  <a:gd name="T18" fmla="*/ 0 w 174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30">
                    <a:moveTo>
                      <a:pt x="0" y="130"/>
                    </a:moveTo>
                    <a:cubicBezTo>
                      <a:pt x="44" y="130"/>
                      <a:pt x="44" y="130"/>
                      <a:pt x="44" y="13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40" y="32"/>
                      <a:pt x="152" y="26"/>
                      <a:pt x="174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8" name="Freeform 12"/>
              <p:cNvSpPr>
                <a:spLocks noEditPoints="1"/>
              </p:cNvSpPr>
              <p:nvPr/>
            </p:nvSpPr>
            <p:spPr bwMode="auto">
              <a:xfrm>
                <a:off x="2774950" y="4849813"/>
                <a:ext cx="476250" cy="354013"/>
              </a:xfrm>
              <a:custGeom>
                <a:avLst/>
                <a:gdLst>
                  <a:gd name="T0" fmla="*/ 86 w 127"/>
                  <a:gd name="T1" fmla="*/ 0 h 94"/>
                  <a:gd name="T2" fmla="*/ 17 w 127"/>
                  <a:gd name="T3" fmla="*/ 39 h 94"/>
                  <a:gd name="T4" fmla="*/ 37 w 127"/>
                  <a:gd name="T5" fmla="*/ 94 h 94"/>
                  <a:gd name="T6" fmla="*/ 112 w 127"/>
                  <a:gd name="T7" fmla="*/ 48 h 94"/>
                  <a:gd name="T8" fmla="*/ 86 w 127"/>
                  <a:gd name="T9" fmla="*/ 0 h 94"/>
                  <a:gd name="T10" fmla="*/ 48 w 127"/>
                  <a:gd name="T11" fmla="*/ 66 h 94"/>
                  <a:gd name="T12" fmla="*/ 76 w 127"/>
                  <a:gd name="T13" fmla="*/ 26 h 94"/>
                  <a:gd name="T14" fmla="*/ 48 w 127"/>
                  <a:gd name="T15" fmla="*/ 6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4">
                    <a:moveTo>
                      <a:pt x="86" y="0"/>
                    </a:moveTo>
                    <a:cubicBezTo>
                      <a:pt x="61" y="0"/>
                      <a:pt x="34" y="15"/>
                      <a:pt x="17" y="39"/>
                    </a:cubicBezTo>
                    <a:cubicBezTo>
                      <a:pt x="0" y="65"/>
                      <a:pt x="2" y="94"/>
                      <a:pt x="37" y="94"/>
                    </a:cubicBezTo>
                    <a:cubicBezTo>
                      <a:pt x="71" y="94"/>
                      <a:pt x="99" y="71"/>
                      <a:pt x="112" y="48"/>
                    </a:cubicBezTo>
                    <a:cubicBezTo>
                      <a:pt x="127" y="19"/>
                      <a:pt x="118" y="0"/>
                      <a:pt x="86" y="0"/>
                    </a:cubicBezTo>
                    <a:close/>
                    <a:moveTo>
                      <a:pt x="48" y="66"/>
                    </a:moveTo>
                    <a:cubicBezTo>
                      <a:pt x="30" y="64"/>
                      <a:pt x="60" y="22"/>
                      <a:pt x="76" y="26"/>
                    </a:cubicBezTo>
                    <a:cubicBezTo>
                      <a:pt x="94" y="30"/>
                      <a:pt x="64" y="68"/>
                      <a:pt x="48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9" name="Freeform 13"/>
              <p:cNvSpPr>
                <a:spLocks/>
              </p:cNvSpPr>
              <p:nvPr/>
            </p:nvSpPr>
            <p:spPr bwMode="auto">
              <a:xfrm>
                <a:off x="3165475" y="4800600"/>
                <a:ext cx="536575" cy="395288"/>
              </a:xfrm>
              <a:custGeom>
                <a:avLst/>
                <a:gdLst>
                  <a:gd name="T0" fmla="*/ 71 w 143"/>
                  <a:gd name="T1" fmla="*/ 61 h 105"/>
                  <a:gd name="T2" fmla="*/ 112 w 143"/>
                  <a:gd name="T3" fmla="*/ 54 h 105"/>
                  <a:gd name="T4" fmla="*/ 143 w 143"/>
                  <a:gd name="T5" fmla="*/ 23 h 105"/>
                  <a:gd name="T6" fmla="*/ 93 w 143"/>
                  <a:gd name="T7" fmla="*/ 29 h 105"/>
                  <a:gd name="T8" fmla="*/ 101 w 143"/>
                  <a:gd name="T9" fmla="*/ 16 h 105"/>
                  <a:gd name="T10" fmla="*/ 62 w 143"/>
                  <a:gd name="T11" fmla="*/ 16 h 105"/>
                  <a:gd name="T12" fmla="*/ 0 w 143"/>
                  <a:gd name="T13" fmla="*/ 105 h 105"/>
                  <a:gd name="T14" fmla="*/ 40 w 143"/>
                  <a:gd name="T15" fmla="*/ 105 h 105"/>
                  <a:gd name="T16" fmla="*/ 71 w 143"/>
                  <a:gd name="T17" fmla="*/ 6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05">
                    <a:moveTo>
                      <a:pt x="71" y="61"/>
                    </a:moveTo>
                    <a:cubicBezTo>
                      <a:pt x="78" y="50"/>
                      <a:pt x="99" y="37"/>
                      <a:pt x="112" y="54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33" y="0"/>
                      <a:pt x="93" y="29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67" y="65"/>
                      <a:pt x="71" y="61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/>
              </a:p>
            </p:txBody>
          </p:sp>
          <p:sp>
            <p:nvSpPr>
              <p:cNvPr id="270" name="Freeform 14"/>
              <p:cNvSpPr>
                <a:spLocks/>
              </p:cNvSpPr>
              <p:nvPr/>
            </p:nvSpPr>
            <p:spPr bwMode="auto">
              <a:xfrm>
                <a:off x="3556000" y="4808538"/>
                <a:ext cx="803275" cy="387350"/>
              </a:xfrm>
              <a:custGeom>
                <a:avLst/>
                <a:gdLst>
                  <a:gd name="T0" fmla="*/ 114 w 214"/>
                  <a:gd name="T1" fmla="*/ 103 h 103"/>
                  <a:gd name="T2" fmla="*/ 153 w 214"/>
                  <a:gd name="T3" fmla="*/ 103 h 103"/>
                  <a:gd name="T4" fmla="*/ 193 w 214"/>
                  <a:gd name="T5" fmla="*/ 45 h 103"/>
                  <a:gd name="T6" fmla="*/ 145 w 214"/>
                  <a:gd name="T7" fmla="*/ 26 h 103"/>
                  <a:gd name="T8" fmla="*/ 92 w 214"/>
                  <a:gd name="T9" fmla="*/ 28 h 103"/>
                  <a:gd name="T10" fmla="*/ 102 w 214"/>
                  <a:gd name="T11" fmla="*/ 14 h 103"/>
                  <a:gd name="T12" fmla="*/ 62 w 214"/>
                  <a:gd name="T13" fmla="*/ 14 h 103"/>
                  <a:gd name="T14" fmla="*/ 0 w 214"/>
                  <a:gd name="T15" fmla="*/ 103 h 103"/>
                  <a:gd name="T16" fmla="*/ 39 w 214"/>
                  <a:gd name="T17" fmla="*/ 103 h 103"/>
                  <a:gd name="T18" fmla="*/ 77 w 214"/>
                  <a:gd name="T19" fmla="*/ 49 h 103"/>
                  <a:gd name="T20" fmla="*/ 95 w 214"/>
                  <a:gd name="T21" fmla="*/ 49 h 103"/>
                  <a:gd name="T22" fmla="*/ 57 w 214"/>
                  <a:gd name="T23" fmla="*/ 103 h 103"/>
                  <a:gd name="T24" fmla="*/ 96 w 214"/>
                  <a:gd name="T25" fmla="*/ 103 h 103"/>
                  <a:gd name="T26" fmla="*/ 134 w 214"/>
                  <a:gd name="T27" fmla="*/ 49 h 103"/>
                  <a:gd name="T28" fmla="*/ 152 w 214"/>
                  <a:gd name="T29" fmla="*/ 49 h 103"/>
                  <a:gd name="T30" fmla="*/ 114 w 214"/>
                  <a:gd name="T31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4" h="103">
                    <a:moveTo>
                      <a:pt x="114" y="103"/>
                    </a:move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88" y="52"/>
                      <a:pt x="193" y="45"/>
                    </a:cubicBezTo>
                    <a:cubicBezTo>
                      <a:pt x="214" y="16"/>
                      <a:pt x="178" y="0"/>
                      <a:pt x="145" y="26"/>
                    </a:cubicBezTo>
                    <a:cubicBezTo>
                      <a:pt x="139" y="4"/>
                      <a:pt x="111" y="14"/>
                      <a:pt x="92" y="28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3"/>
                      <a:pt x="73" y="54"/>
                      <a:pt x="77" y="49"/>
                    </a:cubicBezTo>
                    <a:cubicBezTo>
                      <a:pt x="85" y="37"/>
                      <a:pt x="101" y="40"/>
                      <a:pt x="95" y="49"/>
                    </a:cubicBezTo>
                    <a:cubicBezTo>
                      <a:pt x="91" y="54"/>
                      <a:pt x="57" y="103"/>
                      <a:pt x="57" y="103"/>
                    </a:cubicBezTo>
                    <a:cubicBezTo>
                      <a:pt x="96" y="103"/>
                      <a:pt x="96" y="103"/>
                      <a:pt x="96" y="103"/>
                    </a:cubicBezTo>
                    <a:cubicBezTo>
                      <a:pt x="96" y="103"/>
                      <a:pt x="130" y="54"/>
                      <a:pt x="134" y="49"/>
                    </a:cubicBezTo>
                    <a:cubicBezTo>
                      <a:pt x="142" y="37"/>
                      <a:pt x="158" y="40"/>
                      <a:pt x="152" y="49"/>
                    </a:cubicBezTo>
                    <a:cubicBezTo>
                      <a:pt x="149" y="54"/>
                      <a:pt x="114" y="103"/>
                      <a:pt x="114" y="103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71" name="Freeform 15"/>
              <p:cNvSpPr>
                <a:spLocks noEditPoints="1"/>
              </p:cNvSpPr>
              <p:nvPr/>
            </p:nvSpPr>
            <p:spPr bwMode="auto">
              <a:xfrm>
                <a:off x="5000625" y="4852988"/>
                <a:ext cx="563563" cy="350838"/>
              </a:xfrm>
              <a:custGeom>
                <a:avLst/>
                <a:gdLst>
                  <a:gd name="T0" fmla="*/ 88 w 150"/>
                  <a:gd name="T1" fmla="*/ 91 h 93"/>
                  <a:gd name="T2" fmla="*/ 150 w 150"/>
                  <a:gd name="T3" fmla="*/ 2 h 93"/>
                  <a:gd name="T4" fmla="*/ 110 w 150"/>
                  <a:gd name="T5" fmla="*/ 2 h 93"/>
                  <a:gd name="T6" fmla="*/ 105 w 150"/>
                  <a:gd name="T7" fmla="*/ 10 h 93"/>
                  <a:gd name="T8" fmla="*/ 85 w 150"/>
                  <a:gd name="T9" fmla="*/ 0 h 93"/>
                  <a:gd name="T10" fmla="*/ 11 w 150"/>
                  <a:gd name="T11" fmla="*/ 50 h 93"/>
                  <a:gd name="T12" fmla="*/ 29 w 150"/>
                  <a:gd name="T13" fmla="*/ 93 h 93"/>
                  <a:gd name="T14" fmla="*/ 59 w 150"/>
                  <a:gd name="T15" fmla="*/ 82 h 93"/>
                  <a:gd name="T16" fmla="*/ 53 w 150"/>
                  <a:gd name="T17" fmla="*/ 91 h 93"/>
                  <a:gd name="T18" fmla="*/ 88 w 150"/>
                  <a:gd name="T19" fmla="*/ 91 h 93"/>
                  <a:gd name="T20" fmla="*/ 52 w 150"/>
                  <a:gd name="T21" fmla="*/ 66 h 93"/>
                  <a:gd name="T22" fmla="*/ 51 w 150"/>
                  <a:gd name="T23" fmla="*/ 44 h 93"/>
                  <a:gd name="T24" fmla="*/ 80 w 150"/>
                  <a:gd name="T25" fmla="*/ 26 h 93"/>
                  <a:gd name="T26" fmla="*/ 52 w 150"/>
                  <a:gd name="T27" fmla="*/ 6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93">
                    <a:moveTo>
                      <a:pt x="88" y="91"/>
                    </a:moveTo>
                    <a:cubicBezTo>
                      <a:pt x="150" y="2"/>
                      <a:pt x="150" y="2"/>
                      <a:pt x="150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3" y="5"/>
                      <a:pt x="97" y="0"/>
                      <a:pt x="85" y="0"/>
                    </a:cubicBezTo>
                    <a:cubicBezTo>
                      <a:pt x="51" y="0"/>
                      <a:pt x="22" y="25"/>
                      <a:pt x="11" y="50"/>
                    </a:cubicBezTo>
                    <a:cubicBezTo>
                      <a:pt x="0" y="74"/>
                      <a:pt x="8" y="93"/>
                      <a:pt x="29" y="93"/>
                    </a:cubicBezTo>
                    <a:cubicBezTo>
                      <a:pt x="43" y="93"/>
                      <a:pt x="55" y="85"/>
                      <a:pt x="59" y="82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88" y="91"/>
                      <a:pt x="88" y="91"/>
                      <a:pt x="88" y="91"/>
                    </a:cubicBezTo>
                    <a:close/>
                    <a:moveTo>
                      <a:pt x="52" y="66"/>
                    </a:moveTo>
                    <a:cubicBezTo>
                      <a:pt x="43" y="64"/>
                      <a:pt x="43" y="56"/>
                      <a:pt x="51" y="44"/>
                    </a:cubicBezTo>
                    <a:cubicBezTo>
                      <a:pt x="58" y="34"/>
                      <a:pt x="72" y="23"/>
                      <a:pt x="80" y="26"/>
                    </a:cubicBezTo>
                    <a:cubicBezTo>
                      <a:pt x="98" y="30"/>
                      <a:pt x="68" y="67"/>
                      <a:pt x="52" y="66"/>
                    </a:cubicBezTo>
                    <a:close/>
                  </a:path>
                </a:pathLst>
              </a:custGeom>
              <a:solidFill>
                <a:srgbClr val="E2232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54" name="文本框 253"/>
            <p:cNvSpPr txBox="1"/>
            <p:nvPr/>
          </p:nvSpPr>
          <p:spPr>
            <a:xfrm>
              <a:off x="4520890" y="2303814"/>
              <a:ext cx="2890684" cy="60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solidFill>
                    <a:schemeClr val="bg1"/>
                  </a:solidFill>
                </a:rPr>
                <a:t>GRAND PRIX</a:t>
              </a:r>
              <a:endParaRPr lang="zh-CN" altLang="en-US" sz="1200" b="1" i="1">
                <a:solidFill>
                  <a:schemeClr val="bg1"/>
                </a:solidFill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5197714" y="1414836"/>
              <a:ext cx="932199" cy="607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>
                  <a:solidFill>
                    <a:schemeClr val="bg1"/>
                  </a:solidFill>
                </a:rPr>
                <a:t>UBS</a:t>
              </a:r>
            </a:p>
          </p:txBody>
        </p:sp>
        <p:sp>
          <p:nvSpPr>
            <p:cNvPr id="256" name="矩形 255"/>
            <p:cNvSpPr/>
            <p:nvPr/>
          </p:nvSpPr>
          <p:spPr>
            <a:xfrm>
              <a:off x="4924317" y="1859325"/>
              <a:ext cx="1791806" cy="1074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i="1">
                  <a:solidFill>
                    <a:schemeClr val="bg1"/>
                  </a:solidFill>
                </a:rPr>
                <a:t>BAHRAIN</a:t>
              </a:r>
            </a:p>
            <a:p>
              <a:endParaRPr lang="en-US" altLang="zh-CN" sz="2000" b="1" i="1">
                <a:solidFill>
                  <a:schemeClr val="bg1"/>
                </a:solidFill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3950137" y="2877015"/>
              <a:ext cx="1912564" cy="467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i="1">
                  <a:solidFill>
                    <a:schemeClr val="bg1"/>
                  </a:solidFill>
                </a:rPr>
                <a:t>Sakheer </a:t>
              </a:r>
              <a:r>
                <a:rPr lang="ar-AE" altLang="zh-CN" sz="1400" b="1" i="1">
                  <a:solidFill>
                    <a:schemeClr val="bg1"/>
                  </a:solidFill>
                </a:rPr>
                <a:t>الصخير‎</a:t>
              </a:r>
              <a:endParaRPr lang="en-US" altLang="zh-CN" sz="1400" b="1" i="1">
                <a:solidFill>
                  <a:schemeClr val="bg1"/>
                </a:solidFill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4321739" y="3186135"/>
              <a:ext cx="1964038" cy="467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i="1">
                  <a:solidFill>
                    <a:schemeClr val="bg1"/>
                  </a:solidFill>
                </a:rPr>
                <a:t>2 MARCH 2024</a:t>
              </a:r>
            </a:p>
          </p:txBody>
        </p:sp>
        <p:sp>
          <p:nvSpPr>
            <p:cNvPr id="259" name="矩形 258"/>
            <p:cNvSpPr/>
            <p:nvPr/>
          </p:nvSpPr>
          <p:spPr>
            <a:xfrm>
              <a:off x="7152594" y="892430"/>
              <a:ext cx="8620228" cy="2008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 FOR LISTENING</a:t>
              </a:r>
            </a:p>
          </p:txBody>
        </p:sp>
        <p:sp>
          <p:nvSpPr>
            <p:cNvPr id="260" name="矩形 259"/>
            <p:cNvSpPr/>
            <p:nvPr/>
          </p:nvSpPr>
          <p:spPr>
            <a:xfrm>
              <a:off x="7217721" y="2714691"/>
              <a:ext cx="8620228" cy="653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MSDM 5005 Group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12484"/>
      </p:ext>
    </p:extLst>
  </p:cSld>
  <p:clrMapOvr>
    <a:masterClrMapping/>
  </p:clrMapOvr>
  <p:transition spd="slow" advTm="4244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0488" cap="rnd">
          <a:solidFill>
            <a:srgbClr val="F15A24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PPTe吧 | PPT爱好者之家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revision>1</cp:revision>
  <dcterms:created xsi:type="dcterms:W3CDTF">2015-05-01T15:02:33Z</dcterms:created>
  <dcterms:modified xsi:type="dcterms:W3CDTF">2024-03-19T09:36:31Z</dcterms:modified>
</cp:coreProperties>
</file>